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61" r:id="rId2"/>
  </p:sldIdLst>
  <p:sldSz cx="36004500" cy="395859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0000"/>
    <a:srgbClr val="000099"/>
    <a:srgbClr val="0000CC"/>
    <a:srgbClr val="CC0099"/>
    <a:srgbClr val="800080"/>
    <a:srgbClr val="00FFFF"/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867918-C0E0-4A5D-8E40-DC904C8A4E55}" v="7" dt="2022-08-09T16:43:16.619"/>
    <p1510:client id="{B5695D12-5498-478B-BD4F-FB1446D65900}" v="1671" dt="2022-08-10T13:25:20.4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792" autoAdjust="0"/>
    <p:restoredTop sz="93969" autoAdjust="0"/>
  </p:normalViewPr>
  <p:slideViewPr>
    <p:cSldViewPr>
      <p:cViewPr>
        <p:scale>
          <a:sx n="20" d="100"/>
          <a:sy n="20" d="100"/>
        </p:scale>
        <p:origin x="1963" y="-15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4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Eduardo Cardoso Consentini" userId="a829e225-eca7-4e35-ad75-f4883a3e9864" providerId="ADAL" clId="{B5695D12-5498-478B-BD4F-FB1446D65900}"/>
    <pc:docChg chg="undo custSel modSld">
      <pc:chgData name="Carlos Eduardo Cardoso Consentini" userId="a829e225-eca7-4e35-ad75-f4883a3e9864" providerId="ADAL" clId="{B5695D12-5498-478B-BD4F-FB1446D65900}" dt="2022-08-10T13:25:20.465" v="5366"/>
      <pc:docMkLst>
        <pc:docMk/>
      </pc:docMkLst>
      <pc:sldChg chg="addSp delSp modSp mod">
        <pc:chgData name="Carlos Eduardo Cardoso Consentini" userId="a829e225-eca7-4e35-ad75-f4883a3e9864" providerId="ADAL" clId="{B5695D12-5498-478B-BD4F-FB1446D65900}" dt="2022-08-10T13:25:20.465" v="5366"/>
        <pc:sldMkLst>
          <pc:docMk/>
          <pc:sldMk cId="1966107912" sldId="261"/>
        </pc:sldMkLst>
        <pc:spChg chg="mod">
          <ac:chgData name="Carlos Eduardo Cardoso Consentini" userId="a829e225-eca7-4e35-ad75-f4883a3e9864" providerId="ADAL" clId="{B5695D12-5498-478B-BD4F-FB1446D65900}" dt="2022-08-10T13:18:57.096" v="5224" actId="14100"/>
          <ac:spMkLst>
            <pc:docMk/>
            <pc:sldMk cId="1966107912" sldId="261"/>
            <ac:spMk id="2" creationId="{DEB22A97-2A6F-EE69-D453-0FE30DFA0414}"/>
          </ac:spMkLst>
        </pc:spChg>
        <pc:spChg chg="del mod">
          <ac:chgData name="Carlos Eduardo Cardoso Consentini" userId="a829e225-eca7-4e35-ad75-f4883a3e9864" providerId="ADAL" clId="{B5695D12-5498-478B-BD4F-FB1446D65900}" dt="2022-08-10T13:18:09.131" v="5214" actId="478"/>
          <ac:spMkLst>
            <pc:docMk/>
            <pc:sldMk cId="1966107912" sldId="261"/>
            <ac:spMk id="3" creationId="{44CC29A0-A959-7A48-F00A-2809D8B139AF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4" creationId="{0E947C00-82B2-DC60-E9AD-CAD6CF769785}"/>
          </ac:spMkLst>
        </pc:spChg>
        <pc:spChg chg="mod">
          <ac:chgData name="Carlos Eduardo Cardoso Consentini" userId="a829e225-eca7-4e35-ad75-f4883a3e9864" providerId="ADAL" clId="{B5695D12-5498-478B-BD4F-FB1446D65900}" dt="2022-08-09T16:57:31.524" v="226" actId="14100"/>
          <ac:spMkLst>
            <pc:docMk/>
            <pc:sldMk cId="1966107912" sldId="261"/>
            <ac:spMk id="6" creationId="{B25ED7BA-FBDF-BF56-E319-8E92B8E3CCE2}"/>
          </ac:spMkLst>
        </pc:spChg>
        <pc:spChg chg="mod">
          <ac:chgData name="Carlos Eduardo Cardoso Consentini" userId="a829e225-eca7-4e35-ad75-f4883a3e9864" providerId="ADAL" clId="{B5695D12-5498-478B-BD4F-FB1446D65900}" dt="2022-08-09T17:28:27.007" v="2005" actId="20577"/>
          <ac:spMkLst>
            <pc:docMk/>
            <pc:sldMk cId="1966107912" sldId="261"/>
            <ac:spMk id="7" creationId="{4A56EAC4-707A-C315-A27C-BB88D316C5D5}"/>
          </ac:spMkLst>
        </pc:spChg>
        <pc:spChg chg="mod">
          <ac:chgData name="Carlos Eduardo Cardoso Consentini" userId="a829e225-eca7-4e35-ad75-f4883a3e9864" providerId="ADAL" clId="{B5695D12-5498-478B-BD4F-FB1446D65900}" dt="2022-08-09T16:57:45.317" v="229"/>
          <ac:spMkLst>
            <pc:docMk/>
            <pc:sldMk cId="1966107912" sldId="261"/>
            <ac:spMk id="8" creationId="{D71E9B95-10E7-890A-74A8-11097B4D08ED}"/>
          </ac:spMkLst>
        </pc:spChg>
        <pc:spChg chg="mod">
          <ac:chgData name="Carlos Eduardo Cardoso Consentini" userId="a829e225-eca7-4e35-ad75-f4883a3e9864" providerId="ADAL" clId="{B5695D12-5498-478B-BD4F-FB1446D65900}" dt="2022-08-09T17:28:03.455" v="1997" actId="14100"/>
          <ac:spMkLst>
            <pc:docMk/>
            <pc:sldMk cId="1966107912" sldId="261"/>
            <ac:spMk id="10" creationId="{992CCB4F-257A-DCC6-D041-B4543F128E49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11" creationId="{FEFCC30B-11FB-321A-9DCC-B7E8FE924B21}"/>
          </ac:spMkLst>
        </pc:spChg>
        <pc:spChg chg="del">
          <ac:chgData name="Carlos Eduardo Cardoso Consentini" userId="a829e225-eca7-4e35-ad75-f4883a3e9864" providerId="ADAL" clId="{B5695D12-5498-478B-BD4F-FB1446D65900}" dt="2022-08-09T17:00:40.315" v="272" actId="478"/>
          <ac:spMkLst>
            <pc:docMk/>
            <pc:sldMk cId="1966107912" sldId="261"/>
            <ac:spMk id="12" creationId="{2DD85F18-6764-98FB-8C2C-0B6DB8D97215}"/>
          </ac:spMkLst>
        </pc:spChg>
        <pc:spChg chg="add mod">
          <ac:chgData name="Carlos Eduardo Cardoso Consentini" userId="a829e225-eca7-4e35-ad75-f4883a3e9864" providerId="ADAL" clId="{B5695D12-5498-478B-BD4F-FB1446D65900}" dt="2022-08-10T12:38:52.455" v="3295" actId="1035"/>
          <ac:spMkLst>
            <pc:docMk/>
            <pc:sldMk cId="1966107912" sldId="261"/>
            <ac:spMk id="12" creationId="{47C79D86-CF55-2E8D-93B4-7BD568ACD372}"/>
          </ac:spMkLst>
        </pc:spChg>
        <pc:spChg chg="add mod">
          <ac:chgData name="Carlos Eduardo Cardoso Consentini" userId="a829e225-eca7-4e35-ad75-f4883a3e9864" providerId="ADAL" clId="{B5695D12-5498-478B-BD4F-FB1446D65900}" dt="2022-08-10T12:38:52.455" v="3295" actId="1035"/>
          <ac:spMkLst>
            <pc:docMk/>
            <pc:sldMk cId="1966107912" sldId="261"/>
            <ac:spMk id="13" creationId="{0E1F798A-EF82-683F-9DDF-A956E7E4F894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13" creationId="{D3FE4404-0853-28BC-1EDD-EBE3191DDCA5}"/>
          </ac:spMkLst>
        </pc:spChg>
        <pc:spChg chg="add mod">
          <ac:chgData name="Carlos Eduardo Cardoso Consentini" userId="a829e225-eca7-4e35-ad75-f4883a3e9864" providerId="ADAL" clId="{B5695D12-5498-478B-BD4F-FB1446D65900}" dt="2022-08-10T12:38:52.455" v="3295" actId="1035"/>
          <ac:spMkLst>
            <pc:docMk/>
            <pc:sldMk cId="1966107912" sldId="261"/>
            <ac:spMk id="14" creationId="{18585DCA-2CA2-54B8-9807-319146975118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14" creationId="{9A8C2E5D-3BCA-FEEC-CAF3-DF5C1F200F31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15" creationId="{76107EB0-D1A5-DD50-55F5-8056F429F79A}"/>
          </ac:spMkLst>
        </pc:spChg>
        <pc:spChg chg="add mod">
          <ac:chgData name="Carlos Eduardo Cardoso Consentini" userId="a829e225-eca7-4e35-ad75-f4883a3e9864" providerId="ADAL" clId="{B5695D12-5498-478B-BD4F-FB1446D65900}" dt="2022-08-10T12:38:52.455" v="3295" actId="1035"/>
          <ac:spMkLst>
            <pc:docMk/>
            <pc:sldMk cId="1966107912" sldId="261"/>
            <ac:spMk id="15" creationId="{9DE737E4-4FE5-13B1-974B-27E97872FFFC}"/>
          </ac:spMkLst>
        </pc:spChg>
        <pc:spChg chg="add mod">
          <ac:chgData name="Carlos Eduardo Cardoso Consentini" userId="a829e225-eca7-4e35-ad75-f4883a3e9864" providerId="ADAL" clId="{B5695D12-5498-478B-BD4F-FB1446D65900}" dt="2022-08-10T12:38:52.455" v="3295" actId="1035"/>
          <ac:spMkLst>
            <pc:docMk/>
            <pc:sldMk cId="1966107912" sldId="261"/>
            <ac:spMk id="16" creationId="{316568F2-6B8E-3DA0-BF4C-2D9EAEFD0178}"/>
          </ac:spMkLst>
        </pc:spChg>
        <pc:spChg chg="add mod">
          <ac:chgData name="Carlos Eduardo Cardoso Consentini" userId="a829e225-eca7-4e35-ad75-f4883a3e9864" providerId="ADAL" clId="{B5695D12-5498-478B-BD4F-FB1446D65900}" dt="2022-08-10T12:38:52.455" v="3295" actId="1035"/>
          <ac:spMkLst>
            <pc:docMk/>
            <pc:sldMk cId="1966107912" sldId="261"/>
            <ac:spMk id="18" creationId="{22B37C44-C802-4CBD-8371-5928A1AD030D}"/>
          </ac:spMkLst>
        </pc:spChg>
        <pc:spChg chg="add mod">
          <ac:chgData name="Carlos Eduardo Cardoso Consentini" userId="a829e225-eca7-4e35-ad75-f4883a3e9864" providerId="ADAL" clId="{B5695D12-5498-478B-BD4F-FB1446D65900}" dt="2022-08-10T12:38:52.455" v="3295" actId="1035"/>
          <ac:spMkLst>
            <pc:docMk/>
            <pc:sldMk cId="1966107912" sldId="261"/>
            <ac:spMk id="19" creationId="{45BA26CF-6248-AC93-25B2-50A37863E74D}"/>
          </ac:spMkLst>
        </pc:spChg>
        <pc:spChg chg="add mod">
          <ac:chgData name="Carlos Eduardo Cardoso Consentini" userId="a829e225-eca7-4e35-ad75-f4883a3e9864" providerId="ADAL" clId="{B5695D12-5498-478B-BD4F-FB1446D65900}" dt="2022-08-09T17:27:57.191" v="1996" actId="1035"/>
          <ac:spMkLst>
            <pc:docMk/>
            <pc:sldMk cId="1966107912" sldId="261"/>
            <ac:spMk id="20" creationId="{1AB77479-2F8B-53BE-100D-61DA324437C3}"/>
          </ac:spMkLst>
        </pc:spChg>
        <pc:spChg chg="add mod">
          <ac:chgData name="Carlos Eduardo Cardoso Consentini" userId="a829e225-eca7-4e35-ad75-f4883a3e9864" providerId="ADAL" clId="{B5695D12-5498-478B-BD4F-FB1446D65900}" dt="2022-08-10T12:38:52.455" v="3295" actId="1035"/>
          <ac:spMkLst>
            <pc:docMk/>
            <pc:sldMk cId="1966107912" sldId="261"/>
            <ac:spMk id="21" creationId="{ACC12CE0-EBB5-FFB1-DC4C-6A56FEA068CE}"/>
          </ac:spMkLst>
        </pc:spChg>
        <pc:spChg chg="add mod">
          <ac:chgData name="Carlos Eduardo Cardoso Consentini" userId="a829e225-eca7-4e35-ad75-f4883a3e9864" providerId="ADAL" clId="{B5695D12-5498-478B-BD4F-FB1446D65900}" dt="2022-08-09T17:27:57.191" v="1996" actId="1035"/>
          <ac:spMkLst>
            <pc:docMk/>
            <pc:sldMk cId="1966107912" sldId="261"/>
            <ac:spMk id="22" creationId="{29C3EC10-2A49-78EC-6F25-0D623237A25B}"/>
          </ac:spMkLst>
        </pc:spChg>
        <pc:spChg chg="add mod">
          <ac:chgData name="Carlos Eduardo Cardoso Consentini" userId="a829e225-eca7-4e35-ad75-f4883a3e9864" providerId="ADAL" clId="{B5695D12-5498-478B-BD4F-FB1446D65900}" dt="2022-08-09T17:27:57.191" v="1996" actId="1035"/>
          <ac:spMkLst>
            <pc:docMk/>
            <pc:sldMk cId="1966107912" sldId="261"/>
            <ac:spMk id="23" creationId="{B4E308E4-A47B-D3D4-EDB3-438A02EA0F43}"/>
          </ac:spMkLst>
        </pc:spChg>
        <pc:spChg chg="add mod">
          <ac:chgData name="Carlos Eduardo Cardoso Consentini" userId="a829e225-eca7-4e35-ad75-f4883a3e9864" providerId="ADAL" clId="{B5695D12-5498-478B-BD4F-FB1446D65900}" dt="2022-08-10T12:38:52.455" v="3295" actId="1035"/>
          <ac:spMkLst>
            <pc:docMk/>
            <pc:sldMk cId="1966107912" sldId="261"/>
            <ac:spMk id="24" creationId="{4657292E-D7AA-C363-85CB-E8651D7EA749}"/>
          </ac:spMkLst>
        </pc:spChg>
        <pc:spChg chg="add mod">
          <ac:chgData name="Carlos Eduardo Cardoso Consentini" userId="a829e225-eca7-4e35-ad75-f4883a3e9864" providerId="ADAL" clId="{B5695D12-5498-478B-BD4F-FB1446D65900}" dt="2022-08-10T12:38:52.455" v="3295" actId="1035"/>
          <ac:spMkLst>
            <pc:docMk/>
            <pc:sldMk cId="1966107912" sldId="261"/>
            <ac:spMk id="25" creationId="{C16A3F84-835E-67BA-5D96-7E5D5AF03CD3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26" creationId="{904E7B0A-E660-F1EE-3597-6EC9FE1BBDDB}"/>
          </ac:spMkLst>
        </pc:spChg>
        <pc:spChg chg="add mod">
          <ac:chgData name="Carlos Eduardo Cardoso Consentini" userId="a829e225-eca7-4e35-ad75-f4883a3e9864" providerId="ADAL" clId="{B5695D12-5498-478B-BD4F-FB1446D65900}" dt="2022-08-10T12:38:52.455" v="3295" actId="1035"/>
          <ac:spMkLst>
            <pc:docMk/>
            <pc:sldMk cId="1966107912" sldId="261"/>
            <ac:spMk id="26" creationId="{B57A8EF7-A64E-103A-4573-2E719D7C15DF}"/>
          </ac:spMkLst>
        </pc:spChg>
        <pc:spChg chg="add mod">
          <ac:chgData name="Carlos Eduardo Cardoso Consentini" userId="a829e225-eca7-4e35-ad75-f4883a3e9864" providerId="ADAL" clId="{B5695D12-5498-478B-BD4F-FB1446D65900}" dt="2022-08-10T12:38:52.455" v="3295" actId="1035"/>
          <ac:spMkLst>
            <pc:docMk/>
            <pc:sldMk cId="1966107912" sldId="261"/>
            <ac:spMk id="27" creationId="{40F1D00F-D062-A3E5-A864-22459683CA31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27" creationId="{919FB7DA-E0F4-4EA6-4577-01A1A817E106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28" creationId="{4E7D8BD3-40FB-78FA-5AA4-C2099E7BA226}"/>
          </ac:spMkLst>
        </pc:spChg>
        <pc:spChg chg="add mod">
          <ac:chgData name="Carlos Eduardo Cardoso Consentini" userId="a829e225-eca7-4e35-ad75-f4883a3e9864" providerId="ADAL" clId="{B5695D12-5498-478B-BD4F-FB1446D65900}" dt="2022-08-09T17:27:57.191" v="1996" actId="1035"/>
          <ac:spMkLst>
            <pc:docMk/>
            <pc:sldMk cId="1966107912" sldId="261"/>
            <ac:spMk id="29" creationId="{1140E2AA-64BF-BAD7-9C02-E7477BF48359}"/>
          </ac:spMkLst>
        </pc:spChg>
        <pc:spChg chg="del">
          <ac:chgData name="Carlos Eduardo Cardoso Consentini" userId="a829e225-eca7-4e35-ad75-f4883a3e9864" providerId="ADAL" clId="{B5695D12-5498-478B-BD4F-FB1446D65900}" dt="2022-08-09T17:00:31.667" v="269" actId="478"/>
          <ac:spMkLst>
            <pc:docMk/>
            <pc:sldMk cId="1966107912" sldId="261"/>
            <ac:spMk id="30" creationId="{7FCC1731-C599-F4F1-15CB-6331E0695958}"/>
          </ac:spMkLst>
        </pc:spChg>
        <pc:spChg chg="del">
          <ac:chgData name="Carlos Eduardo Cardoso Consentini" userId="a829e225-eca7-4e35-ad75-f4883a3e9864" providerId="ADAL" clId="{B5695D12-5498-478B-BD4F-FB1446D65900}" dt="2022-08-09T17:00:31.667" v="269" actId="478"/>
          <ac:spMkLst>
            <pc:docMk/>
            <pc:sldMk cId="1966107912" sldId="261"/>
            <ac:spMk id="31" creationId="{8E2A9C7C-9AF4-5EDC-ED49-82CFF2525458}"/>
          </ac:spMkLst>
        </pc:spChg>
        <pc:spChg chg="add mod">
          <ac:chgData name="Carlos Eduardo Cardoso Consentini" userId="a829e225-eca7-4e35-ad75-f4883a3e9864" providerId="ADAL" clId="{B5695D12-5498-478B-BD4F-FB1446D65900}" dt="2022-08-09T17:27:57.191" v="1996" actId="1035"/>
          <ac:spMkLst>
            <pc:docMk/>
            <pc:sldMk cId="1966107912" sldId="261"/>
            <ac:spMk id="32" creationId="{76ACD3B1-4B73-D259-3A5A-D5DA4F7A0309}"/>
          </ac:spMkLst>
        </pc:spChg>
        <pc:spChg chg="add mod">
          <ac:chgData name="Carlos Eduardo Cardoso Consentini" userId="a829e225-eca7-4e35-ad75-f4883a3e9864" providerId="ADAL" clId="{B5695D12-5498-478B-BD4F-FB1446D65900}" dt="2022-08-10T12:25:12.643" v="2813" actId="113"/>
          <ac:spMkLst>
            <pc:docMk/>
            <pc:sldMk cId="1966107912" sldId="261"/>
            <ac:spMk id="33" creationId="{BB569FF8-D4E9-EB9C-C767-26EEC532FEC5}"/>
          </ac:spMkLst>
        </pc:spChg>
        <pc:spChg chg="add mod">
          <ac:chgData name="Carlos Eduardo Cardoso Consentini" userId="a829e225-eca7-4e35-ad75-f4883a3e9864" providerId="ADAL" clId="{B5695D12-5498-478B-BD4F-FB1446D65900}" dt="2022-08-10T12:26:15.118" v="2857" actId="6549"/>
          <ac:spMkLst>
            <pc:docMk/>
            <pc:sldMk cId="1966107912" sldId="261"/>
            <ac:spMk id="34" creationId="{B7D3AF27-7BCD-4FBD-1503-E80C29B0523F}"/>
          </ac:spMkLst>
        </pc:spChg>
        <pc:spChg chg="del">
          <ac:chgData name="Carlos Eduardo Cardoso Consentini" userId="a829e225-eca7-4e35-ad75-f4883a3e9864" providerId="ADAL" clId="{B5695D12-5498-478B-BD4F-FB1446D65900}" dt="2022-08-09T17:00:31.667" v="269" actId="478"/>
          <ac:spMkLst>
            <pc:docMk/>
            <pc:sldMk cId="1966107912" sldId="261"/>
            <ac:spMk id="34" creationId="{E1F6298F-F504-5EF9-B0C6-FD74FA521383}"/>
          </ac:spMkLst>
        </pc:spChg>
        <pc:spChg chg="del">
          <ac:chgData name="Carlos Eduardo Cardoso Consentini" userId="a829e225-eca7-4e35-ad75-f4883a3e9864" providerId="ADAL" clId="{B5695D12-5498-478B-BD4F-FB1446D65900}" dt="2022-08-09T17:00:31.667" v="269" actId="478"/>
          <ac:spMkLst>
            <pc:docMk/>
            <pc:sldMk cId="1966107912" sldId="261"/>
            <ac:spMk id="35" creationId="{55408512-7BA9-9DD4-9911-A763027CB5F6}"/>
          </ac:spMkLst>
        </pc:spChg>
        <pc:spChg chg="add mod">
          <ac:chgData name="Carlos Eduardo Cardoso Consentini" userId="a829e225-eca7-4e35-ad75-f4883a3e9864" providerId="ADAL" clId="{B5695D12-5498-478B-BD4F-FB1446D65900}" dt="2022-08-10T12:59:53.038" v="4226" actId="1036"/>
          <ac:spMkLst>
            <pc:docMk/>
            <pc:sldMk cId="1966107912" sldId="261"/>
            <ac:spMk id="35" creationId="{80A07141-AE18-EE26-E07F-C99162C64473}"/>
          </ac:spMkLst>
        </pc:spChg>
        <pc:spChg chg="add mod">
          <ac:chgData name="Carlos Eduardo Cardoso Consentini" userId="a829e225-eca7-4e35-ad75-f4883a3e9864" providerId="ADAL" clId="{B5695D12-5498-478B-BD4F-FB1446D65900}" dt="2022-08-10T12:59:41.040" v="4201" actId="1035"/>
          <ac:spMkLst>
            <pc:docMk/>
            <pc:sldMk cId="1966107912" sldId="261"/>
            <ac:spMk id="36" creationId="{35F83A42-84FF-C687-E5CA-6A602927A48C}"/>
          </ac:spMkLst>
        </pc:spChg>
        <pc:spChg chg="del">
          <ac:chgData name="Carlos Eduardo Cardoso Consentini" userId="a829e225-eca7-4e35-ad75-f4883a3e9864" providerId="ADAL" clId="{B5695D12-5498-478B-BD4F-FB1446D65900}" dt="2022-08-09T17:00:31.667" v="269" actId="478"/>
          <ac:spMkLst>
            <pc:docMk/>
            <pc:sldMk cId="1966107912" sldId="261"/>
            <ac:spMk id="36" creationId="{6FA416D7-30CF-32B9-4D29-15D9148A7600}"/>
          </ac:spMkLst>
        </pc:spChg>
        <pc:spChg chg="del">
          <ac:chgData name="Carlos Eduardo Cardoso Consentini" userId="a829e225-eca7-4e35-ad75-f4883a3e9864" providerId="ADAL" clId="{B5695D12-5498-478B-BD4F-FB1446D65900}" dt="2022-08-09T17:00:31.667" v="269" actId="478"/>
          <ac:spMkLst>
            <pc:docMk/>
            <pc:sldMk cId="1966107912" sldId="261"/>
            <ac:spMk id="37" creationId="{325F11CF-9942-EB2D-378C-5A9A19B6BF7A}"/>
          </ac:spMkLst>
        </pc:spChg>
        <pc:spChg chg="add mod">
          <ac:chgData name="Carlos Eduardo Cardoso Consentini" userId="a829e225-eca7-4e35-ad75-f4883a3e9864" providerId="ADAL" clId="{B5695D12-5498-478B-BD4F-FB1446D65900}" dt="2022-08-10T12:59:33.181" v="4186" actId="1036"/>
          <ac:spMkLst>
            <pc:docMk/>
            <pc:sldMk cId="1966107912" sldId="261"/>
            <ac:spMk id="37" creationId="{4993BEA5-B7FE-0344-8D19-8ADCBBB91F8D}"/>
          </ac:spMkLst>
        </pc:spChg>
        <pc:spChg chg="del">
          <ac:chgData name="Carlos Eduardo Cardoso Consentini" userId="a829e225-eca7-4e35-ad75-f4883a3e9864" providerId="ADAL" clId="{B5695D12-5498-478B-BD4F-FB1446D65900}" dt="2022-08-09T17:00:31.667" v="269" actId="478"/>
          <ac:spMkLst>
            <pc:docMk/>
            <pc:sldMk cId="1966107912" sldId="261"/>
            <ac:spMk id="38" creationId="{EC61E141-CD63-C445-0375-432C3B523C25}"/>
          </ac:spMkLst>
        </pc:spChg>
        <pc:spChg chg="add mod">
          <ac:chgData name="Carlos Eduardo Cardoso Consentini" userId="a829e225-eca7-4e35-ad75-f4883a3e9864" providerId="ADAL" clId="{B5695D12-5498-478B-BD4F-FB1446D65900}" dt="2022-08-10T13:18:50.905" v="5223" actId="14100"/>
          <ac:spMkLst>
            <pc:docMk/>
            <pc:sldMk cId="1966107912" sldId="261"/>
            <ac:spMk id="39" creationId="{E1798E41-E54E-9DA4-1489-993682A80275}"/>
          </ac:spMkLst>
        </pc:spChg>
        <pc:spChg chg="add mod">
          <ac:chgData name="Carlos Eduardo Cardoso Consentini" userId="a829e225-eca7-4e35-ad75-f4883a3e9864" providerId="ADAL" clId="{B5695D12-5498-478B-BD4F-FB1446D65900}" dt="2022-08-10T12:51:38.480" v="3755" actId="1037"/>
          <ac:spMkLst>
            <pc:docMk/>
            <pc:sldMk cId="1966107912" sldId="261"/>
            <ac:spMk id="41" creationId="{05428E6D-F6B4-32E8-723C-1CD5A785A59A}"/>
          </ac:spMkLst>
        </pc:spChg>
        <pc:spChg chg="del">
          <ac:chgData name="Carlos Eduardo Cardoso Consentini" userId="a829e225-eca7-4e35-ad75-f4883a3e9864" providerId="ADAL" clId="{B5695D12-5498-478B-BD4F-FB1446D65900}" dt="2022-08-09T17:00:34.461" v="270" actId="478"/>
          <ac:spMkLst>
            <pc:docMk/>
            <pc:sldMk cId="1966107912" sldId="261"/>
            <ac:spMk id="42" creationId="{6BE3573F-84B8-9539-F8DA-C5A96F9C5ED7}"/>
          </ac:spMkLst>
        </pc:spChg>
        <pc:spChg chg="add mod">
          <ac:chgData name="Carlos Eduardo Cardoso Consentini" userId="a829e225-eca7-4e35-ad75-f4883a3e9864" providerId="ADAL" clId="{B5695D12-5498-478B-BD4F-FB1446D65900}" dt="2022-08-10T12:51:42.091" v="3757" actId="1038"/>
          <ac:spMkLst>
            <pc:docMk/>
            <pc:sldMk cId="1966107912" sldId="261"/>
            <ac:spMk id="42" creationId="{94397912-723B-BA28-61E9-F885FB7C89FB}"/>
          </ac:spMkLst>
        </pc:spChg>
        <pc:spChg chg="mod">
          <ac:chgData name="Carlos Eduardo Cardoso Consentini" userId="a829e225-eca7-4e35-ad75-f4883a3e9864" providerId="ADAL" clId="{B5695D12-5498-478B-BD4F-FB1446D65900}" dt="2022-08-09T17:28:13.328" v="1998" actId="1076"/>
          <ac:spMkLst>
            <pc:docMk/>
            <pc:sldMk cId="1966107912" sldId="261"/>
            <ac:spMk id="43" creationId="{F6EBE00B-CDE8-3C42-CA7C-06D9D8667AD6}"/>
          </ac:spMkLst>
        </pc:spChg>
        <pc:spChg chg="add mod">
          <ac:chgData name="Carlos Eduardo Cardoso Consentini" userId="a829e225-eca7-4e35-ad75-f4883a3e9864" providerId="ADAL" clId="{B5695D12-5498-478B-BD4F-FB1446D65900}" dt="2022-08-09T17:27:57.191" v="1996" actId="1035"/>
          <ac:spMkLst>
            <pc:docMk/>
            <pc:sldMk cId="1966107912" sldId="261"/>
            <ac:spMk id="44" creationId="{CB8F3F6F-08A7-8CBE-AD45-687132CCFADE}"/>
          </ac:spMkLst>
        </pc:spChg>
        <pc:spChg chg="mod">
          <ac:chgData name="Carlos Eduardo Cardoso Consentini" userId="a829e225-eca7-4e35-ad75-f4883a3e9864" providerId="ADAL" clId="{B5695D12-5498-478B-BD4F-FB1446D65900}" dt="2022-08-09T17:28:13.328" v="1998" actId="1076"/>
          <ac:spMkLst>
            <pc:docMk/>
            <pc:sldMk cId="1966107912" sldId="261"/>
            <ac:spMk id="45" creationId="{69ABE617-FF9B-3AE7-D6EB-86655E1E1BEB}"/>
          </ac:spMkLst>
        </pc:spChg>
        <pc:spChg chg="del">
          <ac:chgData name="Carlos Eduardo Cardoso Consentini" userId="a829e225-eca7-4e35-ad75-f4883a3e9864" providerId="ADAL" clId="{B5695D12-5498-478B-BD4F-FB1446D65900}" dt="2022-08-09T17:11:35.191" v="911" actId="478"/>
          <ac:spMkLst>
            <pc:docMk/>
            <pc:sldMk cId="1966107912" sldId="261"/>
            <ac:spMk id="46" creationId="{38597249-75EE-EA54-8C08-013F5F376C68}"/>
          </ac:spMkLst>
        </pc:spChg>
        <pc:spChg chg="add mod">
          <ac:chgData name="Carlos Eduardo Cardoso Consentini" userId="a829e225-eca7-4e35-ad75-f4883a3e9864" providerId="ADAL" clId="{B5695D12-5498-478B-BD4F-FB1446D65900}" dt="2022-08-10T12:47:19.890" v="3692" actId="164"/>
          <ac:spMkLst>
            <pc:docMk/>
            <pc:sldMk cId="1966107912" sldId="261"/>
            <ac:spMk id="46" creationId="{E6842349-726C-55AE-DBF5-54ED770D00D0}"/>
          </ac:spMkLst>
        </pc:spChg>
        <pc:spChg chg="del">
          <ac:chgData name="Carlos Eduardo Cardoso Consentini" userId="a829e225-eca7-4e35-ad75-f4883a3e9864" providerId="ADAL" clId="{B5695D12-5498-478B-BD4F-FB1446D65900}" dt="2022-08-09T17:11:35.191" v="911" actId="478"/>
          <ac:spMkLst>
            <pc:docMk/>
            <pc:sldMk cId="1966107912" sldId="261"/>
            <ac:spMk id="47" creationId="{68D8A722-298F-1C3B-7527-D48E1E225FB5}"/>
          </ac:spMkLst>
        </pc:spChg>
        <pc:spChg chg="add mod">
          <ac:chgData name="Carlos Eduardo Cardoso Consentini" userId="a829e225-eca7-4e35-ad75-f4883a3e9864" providerId="ADAL" clId="{B5695D12-5498-478B-BD4F-FB1446D65900}" dt="2022-08-10T12:52:01.058" v="3770" actId="1076"/>
          <ac:spMkLst>
            <pc:docMk/>
            <pc:sldMk cId="1966107912" sldId="261"/>
            <ac:spMk id="47" creationId="{A9505BE3-FFBB-E26B-8360-E5362425A1C9}"/>
          </ac:spMkLst>
        </pc:spChg>
        <pc:spChg chg="add mod">
          <ac:chgData name="Carlos Eduardo Cardoso Consentini" userId="a829e225-eca7-4e35-ad75-f4883a3e9864" providerId="ADAL" clId="{B5695D12-5498-478B-BD4F-FB1446D65900}" dt="2022-08-09T17:27:57.191" v="1996" actId="1035"/>
          <ac:spMkLst>
            <pc:docMk/>
            <pc:sldMk cId="1966107912" sldId="261"/>
            <ac:spMk id="48" creationId="{3DBC549E-BBC5-F95C-7804-04138F3A70B1}"/>
          </ac:spMkLst>
        </pc:spChg>
        <pc:spChg chg="add mod">
          <ac:chgData name="Carlos Eduardo Cardoso Consentini" userId="a829e225-eca7-4e35-ad75-f4883a3e9864" providerId="ADAL" clId="{B5695D12-5498-478B-BD4F-FB1446D65900}" dt="2022-08-10T12:47:19.890" v="3692" actId="164"/>
          <ac:spMkLst>
            <pc:docMk/>
            <pc:sldMk cId="1966107912" sldId="261"/>
            <ac:spMk id="49" creationId="{5424AF8B-8905-2324-95E3-9EA80DDABF67}"/>
          </ac:spMkLst>
        </pc:spChg>
        <pc:spChg chg="del">
          <ac:chgData name="Carlos Eduardo Cardoso Consentini" userId="a829e225-eca7-4e35-ad75-f4883a3e9864" providerId="ADAL" clId="{B5695D12-5498-478B-BD4F-FB1446D65900}" dt="2022-08-09T17:11:35.191" v="911" actId="478"/>
          <ac:spMkLst>
            <pc:docMk/>
            <pc:sldMk cId="1966107912" sldId="261"/>
            <ac:spMk id="49" creationId="{DCB2C278-0630-0348-924B-BEC5FFC4A42C}"/>
          </ac:spMkLst>
        </pc:spChg>
        <pc:spChg chg="add mod">
          <ac:chgData name="Carlos Eduardo Cardoso Consentini" userId="a829e225-eca7-4e35-ad75-f4883a3e9864" providerId="ADAL" clId="{B5695D12-5498-478B-BD4F-FB1446D65900}" dt="2022-08-10T12:47:19.890" v="3692" actId="164"/>
          <ac:spMkLst>
            <pc:docMk/>
            <pc:sldMk cId="1966107912" sldId="261"/>
            <ac:spMk id="50" creationId="{6872E0B5-E197-3F26-491D-D0FCEC8F5800}"/>
          </ac:spMkLst>
        </pc:spChg>
        <pc:spChg chg="add mod">
          <ac:chgData name="Carlos Eduardo Cardoso Consentini" userId="a829e225-eca7-4e35-ad75-f4883a3e9864" providerId="ADAL" clId="{B5695D12-5498-478B-BD4F-FB1446D65900}" dt="2022-08-10T12:51:51.249" v="3766" actId="1036"/>
          <ac:spMkLst>
            <pc:docMk/>
            <pc:sldMk cId="1966107912" sldId="261"/>
            <ac:spMk id="51" creationId="{18A0D0F9-5F7F-FF01-B805-EB042DAA2C22}"/>
          </ac:spMkLst>
        </pc:spChg>
        <pc:spChg chg="del">
          <ac:chgData name="Carlos Eduardo Cardoso Consentini" userId="a829e225-eca7-4e35-ad75-f4883a3e9864" providerId="ADAL" clId="{B5695D12-5498-478B-BD4F-FB1446D65900}" dt="2022-08-09T17:11:35.191" v="911" actId="478"/>
          <ac:spMkLst>
            <pc:docMk/>
            <pc:sldMk cId="1966107912" sldId="261"/>
            <ac:spMk id="51" creationId="{70143EBB-9188-24D4-31DF-198FEFADDE3D}"/>
          </ac:spMkLst>
        </pc:spChg>
        <pc:spChg chg="add mod">
          <ac:chgData name="Carlos Eduardo Cardoso Consentini" userId="a829e225-eca7-4e35-ad75-f4883a3e9864" providerId="ADAL" clId="{B5695D12-5498-478B-BD4F-FB1446D65900}" dt="2022-08-10T12:51:36.698" v="3754" actId="1036"/>
          <ac:spMkLst>
            <pc:docMk/>
            <pc:sldMk cId="1966107912" sldId="261"/>
            <ac:spMk id="52" creationId="{A85314D2-7988-1000-8002-4FB2D84C8190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52" creationId="{A9EF3772-2BDD-9107-9C92-AD2BDA6DC4F8}"/>
          </ac:spMkLst>
        </pc:spChg>
        <pc:spChg chg="add mod">
          <ac:chgData name="Carlos Eduardo Cardoso Consentini" userId="a829e225-eca7-4e35-ad75-f4883a3e9864" providerId="ADAL" clId="{B5695D12-5498-478B-BD4F-FB1446D65900}" dt="2022-08-10T12:47:19.890" v="3692" actId="164"/>
          <ac:spMkLst>
            <pc:docMk/>
            <pc:sldMk cId="1966107912" sldId="261"/>
            <ac:spMk id="53" creationId="{1F2B3D07-EC48-B320-C303-C95C20608393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53" creationId="{3597F58F-2372-6B08-1436-B8F631FFA25D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54" creationId="{1751C97C-71A0-F15F-7446-564A1B1C9D60}"/>
          </ac:spMkLst>
        </pc:spChg>
        <pc:spChg chg="add mod">
          <ac:chgData name="Carlos Eduardo Cardoso Consentini" userId="a829e225-eca7-4e35-ad75-f4883a3e9864" providerId="ADAL" clId="{B5695D12-5498-478B-BD4F-FB1446D65900}" dt="2022-08-10T12:51:54.697" v="3769" actId="1035"/>
          <ac:spMkLst>
            <pc:docMk/>
            <pc:sldMk cId="1966107912" sldId="261"/>
            <ac:spMk id="54" creationId="{E4D2FCC5-11B5-037A-A671-05CE259A50B9}"/>
          </ac:spMkLst>
        </pc:spChg>
        <pc:spChg chg="add mod">
          <ac:chgData name="Carlos Eduardo Cardoso Consentini" userId="a829e225-eca7-4e35-ad75-f4883a3e9864" providerId="ADAL" clId="{B5695D12-5498-478B-BD4F-FB1446D65900}" dt="2022-08-10T12:47:19.890" v="3692" actId="164"/>
          <ac:spMkLst>
            <pc:docMk/>
            <pc:sldMk cId="1966107912" sldId="261"/>
            <ac:spMk id="55" creationId="{28EF0035-9A28-94CD-50B1-8230F93FEA05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55" creationId="{86E5D010-E955-32CF-111D-92432CAEB874}"/>
          </ac:spMkLst>
        </pc:spChg>
        <pc:spChg chg="add mod">
          <ac:chgData name="Carlos Eduardo Cardoso Consentini" userId="a829e225-eca7-4e35-ad75-f4883a3e9864" providerId="ADAL" clId="{B5695D12-5498-478B-BD4F-FB1446D65900}" dt="2022-08-10T12:47:19.890" v="3692" actId="164"/>
          <ac:spMkLst>
            <pc:docMk/>
            <pc:sldMk cId="1966107912" sldId="261"/>
            <ac:spMk id="56" creationId="{5F38CB03-FFA9-6E8D-EC88-0FAB0CA9D6F6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56" creationId="{755971E5-25EB-9B3E-8D86-AF6F6F456CD5}"/>
          </ac:spMkLst>
        </pc:spChg>
        <pc:spChg chg="add del mod">
          <ac:chgData name="Carlos Eduardo Cardoso Consentini" userId="a829e225-eca7-4e35-ad75-f4883a3e9864" providerId="ADAL" clId="{B5695D12-5498-478B-BD4F-FB1446D65900}" dt="2022-08-09T17:11:39.694" v="913"/>
          <ac:spMkLst>
            <pc:docMk/>
            <pc:sldMk cId="1966107912" sldId="261"/>
            <ac:spMk id="57" creationId="{5E5C8A10-19BD-C1D5-B07E-3389FF5650D5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58" creationId="{6CF8C0B8-E31C-ACF0-4E2B-4B53BC0ED175}"/>
          </ac:spMkLst>
        </pc:spChg>
        <pc:spChg chg="del">
          <ac:chgData name="Carlos Eduardo Cardoso Consentini" userId="a829e225-eca7-4e35-ad75-f4883a3e9864" providerId="ADAL" clId="{B5695D12-5498-478B-BD4F-FB1446D65900}" dt="2022-08-09T17:11:35.191" v="911" actId="478"/>
          <ac:spMkLst>
            <pc:docMk/>
            <pc:sldMk cId="1966107912" sldId="261"/>
            <ac:spMk id="59" creationId="{5BD44B43-61EF-D780-097C-7F0F4E44F096}"/>
          </ac:spMkLst>
        </pc:spChg>
        <pc:spChg chg="mod">
          <ac:chgData name="Carlos Eduardo Cardoso Consentini" userId="a829e225-eca7-4e35-ad75-f4883a3e9864" providerId="ADAL" clId="{B5695D12-5498-478B-BD4F-FB1446D65900}" dt="2022-08-10T12:50:47.378" v="3750" actId="1076"/>
          <ac:spMkLst>
            <pc:docMk/>
            <pc:sldMk cId="1966107912" sldId="261"/>
            <ac:spMk id="60" creationId="{86B3FCD0-6977-6F02-45A8-46C4C8788C49}"/>
          </ac:spMkLst>
        </pc:spChg>
        <pc:spChg chg="del">
          <ac:chgData name="Carlos Eduardo Cardoso Consentini" userId="a829e225-eca7-4e35-ad75-f4883a3e9864" providerId="ADAL" clId="{B5695D12-5498-478B-BD4F-FB1446D65900}" dt="2022-08-09T17:11:35.191" v="911" actId="478"/>
          <ac:spMkLst>
            <pc:docMk/>
            <pc:sldMk cId="1966107912" sldId="261"/>
            <ac:spMk id="60" creationId="{D067987C-B334-6CC8-0B19-091AB6130D6D}"/>
          </ac:spMkLst>
        </pc:spChg>
        <pc:spChg chg="del">
          <ac:chgData name="Carlos Eduardo Cardoso Consentini" userId="a829e225-eca7-4e35-ad75-f4883a3e9864" providerId="ADAL" clId="{B5695D12-5498-478B-BD4F-FB1446D65900}" dt="2022-08-09T17:11:35.191" v="911" actId="478"/>
          <ac:spMkLst>
            <pc:docMk/>
            <pc:sldMk cId="1966107912" sldId="261"/>
            <ac:spMk id="61" creationId="{2A6E561E-30A7-1606-1893-7475418A585D}"/>
          </ac:spMkLst>
        </pc:spChg>
        <pc:spChg chg="mod">
          <ac:chgData name="Carlos Eduardo Cardoso Consentini" userId="a829e225-eca7-4e35-ad75-f4883a3e9864" providerId="ADAL" clId="{B5695D12-5498-478B-BD4F-FB1446D65900}" dt="2022-08-10T12:52:13.181" v="3771" actId="1076"/>
          <ac:spMkLst>
            <pc:docMk/>
            <pc:sldMk cId="1966107912" sldId="261"/>
            <ac:spMk id="61" creationId="{A32DD99D-5F95-09FB-E3DD-B0160C22FB61}"/>
          </ac:spMkLst>
        </pc:spChg>
        <pc:spChg chg="del">
          <ac:chgData name="Carlos Eduardo Cardoso Consentini" userId="a829e225-eca7-4e35-ad75-f4883a3e9864" providerId="ADAL" clId="{B5695D12-5498-478B-BD4F-FB1446D65900}" dt="2022-08-09T17:11:35.191" v="911" actId="478"/>
          <ac:spMkLst>
            <pc:docMk/>
            <pc:sldMk cId="1966107912" sldId="261"/>
            <ac:spMk id="62" creationId="{088F4731-D1EE-C55E-8C7B-66B10B377308}"/>
          </ac:spMkLst>
        </pc:spChg>
        <pc:spChg chg="mod">
          <ac:chgData name="Carlos Eduardo Cardoso Consentini" userId="a829e225-eca7-4e35-ad75-f4883a3e9864" providerId="ADAL" clId="{B5695D12-5498-478B-BD4F-FB1446D65900}" dt="2022-08-10T12:50:15.980" v="3729" actId="20577"/>
          <ac:spMkLst>
            <pc:docMk/>
            <pc:sldMk cId="1966107912" sldId="261"/>
            <ac:spMk id="62" creationId="{A52DC3D8-5159-2813-68E9-FA56D561E69B}"/>
          </ac:spMkLst>
        </pc:spChg>
        <pc:spChg chg="del">
          <ac:chgData name="Carlos Eduardo Cardoso Consentini" userId="a829e225-eca7-4e35-ad75-f4883a3e9864" providerId="ADAL" clId="{B5695D12-5498-478B-BD4F-FB1446D65900}" dt="2022-08-09T17:11:35.191" v="911" actId="478"/>
          <ac:spMkLst>
            <pc:docMk/>
            <pc:sldMk cId="1966107912" sldId="261"/>
            <ac:spMk id="63" creationId="{5BDCCC4F-D6EE-52BF-48AC-BCB9E278B831}"/>
          </ac:spMkLst>
        </pc:spChg>
        <pc:spChg chg="mod">
          <ac:chgData name="Carlos Eduardo Cardoso Consentini" userId="a829e225-eca7-4e35-ad75-f4883a3e9864" providerId="ADAL" clId="{B5695D12-5498-478B-BD4F-FB1446D65900}" dt="2022-08-10T12:50:21.989" v="3735" actId="20577"/>
          <ac:spMkLst>
            <pc:docMk/>
            <pc:sldMk cId="1966107912" sldId="261"/>
            <ac:spMk id="63" creationId="{8C817C5D-F9F3-1137-C32C-2F8787EA6AFA}"/>
          </ac:spMkLst>
        </pc:spChg>
        <pc:spChg chg="del">
          <ac:chgData name="Carlos Eduardo Cardoso Consentini" userId="a829e225-eca7-4e35-ad75-f4883a3e9864" providerId="ADAL" clId="{B5695D12-5498-478B-BD4F-FB1446D65900}" dt="2022-08-09T17:11:35.191" v="911" actId="478"/>
          <ac:spMkLst>
            <pc:docMk/>
            <pc:sldMk cId="1966107912" sldId="261"/>
            <ac:spMk id="64" creationId="{0F7EC708-569F-AA8E-BCCA-9BC7C0E34550}"/>
          </ac:spMkLst>
        </pc:spChg>
        <pc:spChg chg="del">
          <ac:chgData name="Carlos Eduardo Cardoso Consentini" userId="a829e225-eca7-4e35-ad75-f4883a3e9864" providerId="ADAL" clId="{B5695D12-5498-478B-BD4F-FB1446D65900}" dt="2022-08-09T17:11:35.191" v="911" actId="478"/>
          <ac:spMkLst>
            <pc:docMk/>
            <pc:sldMk cId="1966107912" sldId="261"/>
            <ac:spMk id="66" creationId="{5873A9F6-AC28-2F68-68E5-AFD346613F0E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67" creationId="{FEC22485-1990-A612-48B1-1D5CCAE3A225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68" creationId="{938B0755-AAC7-1BA7-712E-75BD34019FF6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05" creationId="{34E78B8F-50F8-132F-AD5C-D33F127B4697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06" creationId="{9AA0A7DF-8B8A-55B2-4C77-07B8C029C031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07" creationId="{0296D99D-14A0-FE5C-18B1-559AB6F8DB15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08" creationId="{C8093CD8-E808-B9FF-6663-81DF6DFA2EF0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14" creationId="{07336B6D-9E94-1E4A-CD61-A754A6134FC7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16" creationId="{0845CBC8-D985-EABE-16E9-93F7710A311A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18" creationId="{F3A57560-A114-6DB5-7913-7E9CBF083873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20" creationId="{2C754F56-695D-75E7-17A8-D7AFBA55352E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22" creationId="{0B9530F0-4241-642A-F267-F25A19762D9A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24" creationId="{715A2787-8A7B-EE0C-59B7-36D3B1ED7581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26" creationId="{B4839B4F-ABD7-982F-39D4-E45134AA75FE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28" creationId="{93E4F2C7-1482-7228-FA49-D2AA9B42CEEA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30" creationId="{676134BD-B649-43FA-3BAD-0974CD3F0DE2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31" creationId="{DCA5631A-AB1C-4000-E7C6-ECF6718468C7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32" creationId="{C635E3CD-0541-1F48-891D-68D35F9BE081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33" creationId="{9D1E60AA-40CD-8445-0388-093B1548FBE8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34" creationId="{49FD643B-3D0D-0BF0-45C6-1048695D0D9C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35" creationId="{6452F696-A7F7-8553-4100-1F78B80F0EEB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36" creationId="{A1406229-9EF5-4FE5-F74A-C5DA3262478F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37" creationId="{B94D895B-6CC5-B71A-BD42-EBA8C8CAB1C5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40" creationId="{491BF709-3290-7544-4C94-CD23C03C18E6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44" creationId="{2D50EAA2-780B-681B-43A7-E821C7F1BF0C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46" creationId="{317B1625-AE36-970C-0189-BE209E628762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48" creationId="{A73F5315-EA4A-5858-A97E-B8F695516519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50" creationId="{0C8E0515-C1FB-7C2F-4258-D3CE44237C35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52" creationId="{C2BEB71D-227C-B6A5-EC31-0A95ED9B30E1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54" creationId="{DCFDE4F0-B3D5-7D80-7AD9-1F44CEDB5CD2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55" creationId="{9CD0F41A-933D-ECAC-9AE3-352D1498F87B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57" creationId="{E5AE9FE0-EB45-1FDC-CBAF-7D8F65FB0D3E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58" creationId="{4B9BF8B9-C62C-A884-C68A-B16DAE217A4C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59" creationId="{4B2A589C-03AE-A076-B1A1-B2576390E467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60" creationId="{B3080BFB-64E6-B895-A121-8C0327533E3B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61" creationId="{1145F111-C243-D04A-2391-1CDDC5AE8C01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62" creationId="{0A0C7248-C3AA-3960-727A-BD0273436A81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63" creationId="{20C09C55-B638-7E85-FA1F-B59CD2D81098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66" creationId="{9A705F2F-A6DA-8F89-E3C3-43A64C63D473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68" creationId="{C0065CE2-72B2-BE7E-E333-EDEFAF6692D5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70" creationId="{8D2AFC93-1F29-5669-F367-4B1795EA6633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72" creationId="{98C2DAE3-30B8-5527-97F3-CA424C9261EF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74" creationId="{3E26033D-24C2-7F67-82E6-88AE839B95FE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81" creationId="{2C200D02-7F3E-B4A8-EE69-CBB71974613B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82" creationId="{F588188E-0DB0-5DB0-23F9-AA3650A6E865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83" creationId="{AFE6CDB0-E4D2-A94A-2478-5B425DD4B2B1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84" creationId="{1BF17A13-10DD-6CC2-F2AC-976829B2A3B2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85" creationId="{B6668492-5A4D-B29A-D1D7-41CDFDFC9CD1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86" creationId="{B4424129-D399-BCB4-42EA-5F5F29E92311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87" creationId="{F51D1FA8-D605-099A-277D-030E7DC65A20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89" creationId="{DB115FC2-A4FC-6D3D-C9D5-18BB61848617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290" creationId="{96C810E6-4CF4-F9A5-0F1E-6D81E9AB5966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09" creationId="{7DFB1816-7ACC-CC5D-D84C-0E70404DC432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10" creationId="{360204D4-439E-B03A-703E-A7A30FC7F4F5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11" creationId="{5353D821-A7F7-DD0F-12EE-5E359CE3519E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13" creationId="{828CB6C5-9D36-C3D2-6C50-22BD24FE556D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15" creationId="{6E46C50A-9BAF-95DA-378B-AFDF38948B75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17" creationId="{68F96967-A4B1-29AE-7EC7-571325E140B0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18" creationId="{12A107D7-4A5A-741D-BF4B-F15A0E12268F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20" creationId="{6FF0C65E-1823-2ED8-0D1C-FA9D37BE5326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21" creationId="{FA176170-73A9-6F2D-9483-602C017E40FD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22" creationId="{BE2E9D41-11B8-733B-68AB-BE68DB208CC8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23" creationId="{F85FBAAB-29C0-1428-D053-8C187D967096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24" creationId="{ADC70036-87D7-6F67-3428-0C6F91D87E26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25" creationId="{737DC26A-C676-4E7A-C6D5-6D40C77FB1B1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26" creationId="{B73F5CCC-EBE0-BC15-4B49-05E0735CBBE7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31" creationId="{B0AE4725-3B02-BA2A-23DD-986E148A94B0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34" creationId="{164CB00B-7EF1-BDAA-9E46-860BA7F14152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35" creationId="{D7DF4246-9048-2E46-76AF-745A09A45054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36" creationId="{2393D218-4A82-559D-F7E5-1BEAB35FB1ED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37" creationId="{C2985591-BFD1-1818-C0BF-C017B97BE179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38" creationId="{738FE5E5-6A89-4D95-0744-EA2600849C58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40" creationId="{630D5167-2783-B655-46AC-BCF61BD5EA0F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42" creationId="{4C5CC615-6D6F-3440-55CB-DBEE0E32F62C}"/>
          </ac:spMkLst>
        </pc:spChg>
        <pc:spChg chg="del">
          <ac:chgData name="Carlos Eduardo Cardoso Consentini" userId="a829e225-eca7-4e35-ad75-f4883a3e9864" providerId="ADAL" clId="{B5695D12-5498-478B-BD4F-FB1446D65900}" dt="2022-08-09T17:27:35.774" v="1990" actId="478"/>
          <ac:spMkLst>
            <pc:docMk/>
            <pc:sldMk cId="1966107912" sldId="261"/>
            <ac:spMk id="343" creationId="{8076F513-CE9E-48D7-9FFC-AA495741297C}"/>
          </ac:spMkLst>
        </pc:spChg>
        <pc:spChg chg="del">
          <ac:chgData name="Carlos Eduardo Cardoso Consentini" userId="a829e225-eca7-4e35-ad75-f4883a3e9864" providerId="ADAL" clId="{B5695D12-5498-478B-BD4F-FB1446D65900}" dt="2022-08-09T17:27:48.489" v="1993" actId="478"/>
          <ac:spMkLst>
            <pc:docMk/>
            <pc:sldMk cId="1966107912" sldId="261"/>
            <ac:spMk id="345" creationId="{17F06741-1F32-78D4-4462-492EE9AB6187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358" creationId="{69277C0F-E7D3-63A1-A83E-0004045A9DD3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384" creationId="{C39A65F7-4ED3-4E75-E0E8-179098762C9E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385" creationId="{EFA7A996-ED03-5382-B83E-68391DDB3BDE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386" creationId="{A6C10264-F086-0131-2D73-49E4A3F20E77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14" creationId="{4392C7E0-1359-7B68-A4CB-CEE0EBCB213A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15" creationId="{425C7058-DCFD-7F33-B0B6-103A3EC8BBCE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24" creationId="{3409637A-05C7-EE25-FD2A-0E7630BE84B7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26" creationId="{F39DA3C3-68E0-C425-D72E-EAC2C167E7CC}"/>
          </ac:spMkLst>
        </pc:spChg>
        <pc:spChg chg="del">
          <ac:chgData name="Carlos Eduardo Cardoso Consentini" userId="a829e225-eca7-4e35-ad75-f4883a3e9864" providerId="ADAL" clId="{B5695D12-5498-478B-BD4F-FB1446D65900}" dt="2022-08-09T17:27:46.631" v="1992" actId="478"/>
          <ac:spMkLst>
            <pc:docMk/>
            <pc:sldMk cId="1966107912" sldId="261"/>
            <ac:spMk id="429" creationId="{D7111C9E-0CBB-A7A0-68C3-5F134D7E585C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30" creationId="{E8D2148E-E3C9-E295-05FF-CC36560F358B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31" creationId="{9EF68110-E975-9116-2F7A-3D1A65F61F91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33" creationId="{A48200F9-5AB0-7756-3EC8-4471C86FF9BE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34" creationId="{7BFDDAEB-1D14-0813-DB8A-84CD9B3B749D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36" creationId="{A3652E83-B0BD-24E4-460C-B9326D673DF0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37" creationId="{737A8941-19A6-692F-6E21-6D293AEA65F3}"/>
          </ac:spMkLst>
        </pc:spChg>
        <pc:spChg chg="mod">
          <ac:chgData name="Carlos Eduardo Cardoso Consentini" userId="a829e225-eca7-4e35-ad75-f4883a3e9864" providerId="ADAL" clId="{B5695D12-5498-478B-BD4F-FB1446D65900}" dt="2022-08-10T12:50:26.307" v="3741" actId="20577"/>
          <ac:spMkLst>
            <pc:docMk/>
            <pc:sldMk cId="1966107912" sldId="261"/>
            <ac:spMk id="448" creationId="{4A99D1AD-35A5-CC88-90AC-85D76A2C57E1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49" creationId="{259C3A38-B739-29EE-BB7D-1FBE7B9DFABE}"/>
          </ac:spMkLst>
        </pc:spChg>
        <pc:spChg chg="mod">
          <ac:chgData name="Carlos Eduardo Cardoso Consentini" userId="a829e225-eca7-4e35-ad75-f4883a3e9864" providerId="ADAL" clId="{B5695D12-5498-478B-BD4F-FB1446D65900}" dt="2022-08-10T12:52:36.499" v="3788" actId="1076"/>
          <ac:spMkLst>
            <pc:docMk/>
            <pc:sldMk cId="1966107912" sldId="261"/>
            <ac:spMk id="449" creationId="{A7D53DCC-3EFD-9480-1BE4-EEF46397807E}"/>
          </ac:spMkLst>
        </pc:spChg>
        <pc:spChg chg="mod">
          <ac:chgData name="Carlos Eduardo Cardoso Consentini" userId="a829e225-eca7-4e35-ad75-f4883a3e9864" providerId="ADAL" clId="{B5695D12-5498-478B-BD4F-FB1446D65900}" dt="2022-08-10T12:52:16.897" v="3772" actId="1036"/>
          <ac:spMkLst>
            <pc:docMk/>
            <pc:sldMk cId="1966107912" sldId="261"/>
            <ac:spMk id="450" creationId="{80280531-457A-97D3-D93E-160CF5DE21B9}"/>
          </ac:spMkLst>
        </pc:spChg>
        <pc:spChg chg="add del mod">
          <ac:chgData name="Carlos Eduardo Cardoso Consentini" userId="a829e225-eca7-4e35-ad75-f4883a3e9864" providerId="ADAL" clId="{B5695D12-5498-478B-BD4F-FB1446D65900}" dt="2022-08-09T17:14:12.153" v="1009" actId="478"/>
          <ac:spMkLst>
            <pc:docMk/>
            <pc:sldMk cId="1966107912" sldId="261"/>
            <ac:spMk id="450" creationId="{F571858D-3D2F-3BB4-DF35-77055EE3CF1C}"/>
          </ac:spMkLst>
        </pc:spChg>
        <pc:spChg chg="add del mod">
          <ac:chgData name="Carlos Eduardo Cardoso Consentini" userId="a829e225-eca7-4e35-ad75-f4883a3e9864" providerId="ADAL" clId="{B5695D12-5498-478B-BD4F-FB1446D65900}" dt="2022-08-09T17:14:12.153" v="1009" actId="478"/>
          <ac:spMkLst>
            <pc:docMk/>
            <pc:sldMk cId="1966107912" sldId="261"/>
            <ac:spMk id="451" creationId="{0FA4E2B1-C794-997C-E536-0A3F2B115AE2}"/>
          </ac:spMkLst>
        </pc:spChg>
        <pc:spChg chg="mod">
          <ac:chgData name="Carlos Eduardo Cardoso Consentini" userId="a829e225-eca7-4e35-ad75-f4883a3e9864" providerId="ADAL" clId="{B5695D12-5498-478B-BD4F-FB1446D65900}" dt="2022-08-10T12:47:21.234" v="3693"/>
          <ac:spMkLst>
            <pc:docMk/>
            <pc:sldMk cId="1966107912" sldId="261"/>
            <ac:spMk id="451" creationId="{A9066643-5ED7-2F5D-192E-A7BE077C258A}"/>
          </ac:spMkLst>
        </pc:spChg>
        <pc:spChg chg="mod">
          <ac:chgData name="Carlos Eduardo Cardoso Consentini" userId="a829e225-eca7-4e35-ad75-f4883a3e9864" providerId="ADAL" clId="{B5695D12-5498-478B-BD4F-FB1446D65900}" dt="2022-08-10T12:52:22.838" v="3775" actId="1036"/>
          <ac:spMkLst>
            <pc:docMk/>
            <pc:sldMk cId="1966107912" sldId="261"/>
            <ac:spMk id="452" creationId="{65482F28-499B-952D-1887-6BDCC9F3EF9A}"/>
          </ac:spMkLst>
        </pc:spChg>
        <pc:spChg chg="add del mod">
          <ac:chgData name="Carlos Eduardo Cardoso Consentini" userId="a829e225-eca7-4e35-ad75-f4883a3e9864" providerId="ADAL" clId="{B5695D12-5498-478B-BD4F-FB1446D65900}" dt="2022-08-09T17:14:12.153" v="1009" actId="478"/>
          <ac:spMkLst>
            <pc:docMk/>
            <pc:sldMk cId="1966107912" sldId="261"/>
            <ac:spMk id="452" creationId="{F8D23E40-AD18-3041-9DBA-7B40998EB2ED}"/>
          </ac:spMkLst>
        </pc:spChg>
        <pc:spChg chg="add del mod">
          <ac:chgData name="Carlos Eduardo Cardoso Consentini" userId="a829e225-eca7-4e35-ad75-f4883a3e9864" providerId="ADAL" clId="{B5695D12-5498-478B-BD4F-FB1446D65900}" dt="2022-08-09T17:14:12.153" v="1009" actId="478"/>
          <ac:spMkLst>
            <pc:docMk/>
            <pc:sldMk cId="1966107912" sldId="261"/>
            <ac:spMk id="453" creationId="{4C741A14-FC93-668A-3C14-1FFCC0197850}"/>
          </ac:spMkLst>
        </pc:spChg>
        <pc:spChg chg="mod">
          <ac:chgData name="Carlos Eduardo Cardoso Consentini" userId="a829e225-eca7-4e35-ad75-f4883a3e9864" providerId="ADAL" clId="{B5695D12-5498-478B-BD4F-FB1446D65900}" dt="2022-08-10T12:52:21.181" v="3774" actId="1035"/>
          <ac:spMkLst>
            <pc:docMk/>
            <pc:sldMk cId="1966107912" sldId="261"/>
            <ac:spMk id="453" creationId="{E901717C-AC5F-1A82-A8C3-B15D51DB8A2D}"/>
          </ac:spMkLst>
        </pc:spChg>
        <pc:spChg chg="mod">
          <ac:chgData name="Carlos Eduardo Cardoso Consentini" userId="a829e225-eca7-4e35-ad75-f4883a3e9864" providerId="ADAL" clId="{B5695D12-5498-478B-BD4F-FB1446D65900}" dt="2022-08-10T12:52:39.635" v="3791" actId="1035"/>
          <ac:spMkLst>
            <pc:docMk/>
            <pc:sldMk cId="1966107912" sldId="261"/>
            <ac:spMk id="454" creationId="{1BC3A5F9-A173-857C-939E-518991C5B19D}"/>
          </ac:spMkLst>
        </pc:spChg>
        <pc:spChg chg="add del mod">
          <ac:chgData name="Carlos Eduardo Cardoso Consentini" userId="a829e225-eca7-4e35-ad75-f4883a3e9864" providerId="ADAL" clId="{B5695D12-5498-478B-BD4F-FB1446D65900}" dt="2022-08-09T17:14:12.153" v="1009" actId="478"/>
          <ac:spMkLst>
            <pc:docMk/>
            <pc:sldMk cId="1966107912" sldId="261"/>
            <ac:spMk id="454" creationId="{4BCEA3A5-FC2D-469D-05C3-3FBE7B6B6FBA}"/>
          </ac:spMkLst>
        </pc:spChg>
        <pc:spChg chg="mod">
          <ac:chgData name="Carlos Eduardo Cardoso Consentini" userId="a829e225-eca7-4e35-ad75-f4883a3e9864" providerId="ADAL" clId="{B5695D12-5498-478B-BD4F-FB1446D65900}" dt="2022-08-10T12:52:27.886" v="3784" actId="1076"/>
          <ac:spMkLst>
            <pc:docMk/>
            <pc:sldMk cId="1966107912" sldId="261"/>
            <ac:spMk id="455" creationId="{2E0FBEEA-F88D-CB8B-1D2B-A4393407CA1B}"/>
          </ac:spMkLst>
        </pc:spChg>
        <pc:spChg chg="add del mod">
          <ac:chgData name="Carlos Eduardo Cardoso Consentini" userId="a829e225-eca7-4e35-ad75-f4883a3e9864" providerId="ADAL" clId="{B5695D12-5498-478B-BD4F-FB1446D65900}" dt="2022-08-09T17:14:12.153" v="1009" actId="478"/>
          <ac:spMkLst>
            <pc:docMk/>
            <pc:sldMk cId="1966107912" sldId="261"/>
            <ac:spMk id="455" creationId="{ADC3148F-807E-EF91-4EB7-7DAEDD476C75}"/>
          </ac:spMkLst>
        </pc:spChg>
        <pc:spChg chg="add mod">
          <ac:chgData name="Carlos Eduardo Cardoso Consentini" userId="a829e225-eca7-4e35-ad75-f4883a3e9864" providerId="ADAL" clId="{B5695D12-5498-478B-BD4F-FB1446D65900}" dt="2022-08-09T17:27:24.167" v="1989" actId="20577"/>
          <ac:spMkLst>
            <pc:docMk/>
            <pc:sldMk cId="1966107912" sldId="261"/>
            <ac:spMk id="457" creationId="{B2E9DBC6-BEFC-E598-99E2-C2C1849060CA}"/>
          </ac:spMkLst>
        </pc:spChg>
        <pc:spChg chg="add mod">
          <ac:chgData name="Carlos Eduardo Cardoso Consentini" userId="a829e225-eca7-4e35-ad75-f4883a3e9864" providerId="ADAL" clId="{B5695D12-5498-478B-BD4F-FB1446D65900}" dt="2022-08-09T17:31:48.125" v="2220" actId="14100"/>
          <ac:spMkLst>
            <pc:docMk/>
            <pc:sldMk cId="1966107912" sldId="261"/>
            <ac:spMk id="458" creationId="{F56AA760-0165-EF64-AA59-5D2DA7C3CCB8}"/>
          </ac:spMkLst>
        </pc:spChg>
        <pc:spChg chg="add mod">
          <ac:chgData name="Carlos Eduardo Cardoso Consentini" userId="a829e225-eca7-4e35-ad75-f4883a3e9864" providerId="ADAL" clId="{B5695D12-5498-478B-BD4F-FB1446D65900}" dt="2022-08-09T17:32:05.871" v="2234" actId="20577"/>
          <ac:spMkLst>
            <pc:docMk/>
            <pc:sldMk cId="1966107912" sldId="261"/>
            <ac:spMk id="459" creationId="{48C19B55-A895-2FCB-D2B3-213AC8485E39}"/>
          </ac:spMkLst>
        </pc:spChg>
        <pc:spChg chg="add mod">
          <ac:chgData name="Carlos Eduardo Cardoso Consentini" userId="a829e225-eca7-4e35-ad75-f4883a3e9864" providerId="ADAL" clId="{B5695D12-5498-478B-BD4F-FB1446D65900}" dt="2022-08-10T12:59:53.038" v="4226" actId="1036"/>
          <ac:spMkLst>
            <pc:docMk/>
            <pc:sldMk cId="1966107912" sldId="261"/>
            <ac:spMk id="460" creationId="{27E68626-29E5-FDBB-04A0-0FB07864A481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60" creationId="{7CFBA810-B528-0904-5C35-E3D4650455DF}"/>
          </ac:spMkLst>
        </pc:spChg>
        <pc:spChg chg="add mod">
          <ac:chgData name="Carlos Eduardo Cardoso Consentini" userId="a829e225-eca7-4e35-ad75-f4883a3e9864" providerId="ADAL" clId="{B5695D12-5498-478B-BD4F-FB1446D65900}" dt="2022-08-10T12:59:53.038" v="4226" actId="1036"/>
          <ac:spMkLst>
            <pc:docMk/>
            <pc:sldMk cId="1966107912" sldId="261"/>
            <ac:spMk id="461" creationId="{199AE92C-8F95-B9A4-67AC-3B0CFA7844FF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61" creationId="{5179EA25-89CF-81D3-0241-2AFC63D6A538}"/>
          </ac:spMkLst>
        </pc:spChg>
        <pc:spChg chg="add mod">
          <ac:chgData name="Carlos Eduardo Cardoso Consentini" userId="a829e225-eca7-4e35-ad75-f4883a3e9864" providerId="ADAL" clId="{B5695D12-5498-478B-BD4F-FB1446D65900}" dt="2022-08-10T12:59:53.038" v="4226" actId="1036"/>
          <ac:spMkLst>
            <pc:docMk/>
            <pc:sldMk cId="1966107912" sldId="261"/>
            <ac:spMk id="462" creationId="{8BBDF35E-A53E-D14F-6195-52E670F31158}"/>
          </ac:spMkLst>
        </pc:spChg>
        <pc:spChg chg="add mod">
          <ac:chgData name="Carlos Eduardo Cardoso Consentini" userId="a829e225-eca7-4e35-ad75-f4883a3e9864" providerId="ADAL" clId="{B5695D12-5498-478B-BD4F-FB1446D65900}" dt="2022-08-10T12:59:53.038" v="4226" actId="1036"/>
          <ac:spMkLst>
            <pc:docMk/>
            <pc:sldMk cId="1966107912" sldId="261"/>
            <ac:spMk id="463" creationId="{91A9DF5E-F207-CFBC-ECF7-A9220161CC82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63" creationId="{A97893FB-C97E-A0AC-21F3-E320E98BA5E6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64" creationId="{1CDB2F68-FB51-AD5B-19E1-5099C4D35FAF}"/>
          </ac:spMkLst>
        </pc:spChg>
        <pc:spChg chg="add mod">
          <ac:chgData name="Carlos Eduardo Cardoso Consentini" userId="a829e225-eca7-4e35-ad75-f4883a3e9864" providerId="ADAL" clId="{B5695D12-5498-478B-BD4F-FB1446D65900}" dt="2022-08-10T12:59:53.038" v="4226" actId="1036"/>
          <ac:spMkLst>
            <pc:docMk/>
            <pc:sldMk cId="1966107912" sldId="261"/>
            <ac:spMk id="464" creationId="{72340B65-3813-6279-9D2B-318FEA1C6C7F}"/>
          </ac:spMkLst>
        </pc:spChg>
        <pc:spChg chg="add mod">
          <ac:chgData name="Carlos Eduardo Cardoso Consentini" userId="a829e225-eca7-4e35-ad75-f4883a3e9864" providerId="ADAL" clId="{B5695D12-5498-478B-BD4F-FB1446D65900}" dt="2022-08-10T12:59:53.038" v="4226" actId="1036"/>
          <ac:spMkLst>
            <pc:docMk/>
            <pc:sldMk cId="1966107912" sldId="261"/>
            <ac:spMk id="465" creationId="{B22BD606-53F8-DB73-5471-C30A9FCE7DAB}"/>
          </ac:spMkLst>
        </pc:spChg>
        <pc:spChg chg="add mod">
          <ac:chgData name="Carlos Eduardo Cardoso Consentini" userId="a829e225-eca7-4e35-ad75-f4883a3e9864" providerId="ADAL" clId="{B5695D12-5498-478B-BD4F-FB1446D65900}" dt="2022-08-10T12:59:53.038" v="4226" actId="1036"/>
          <ac:spMkLst>
            <pc:docMk/>
            <pc:sldMk cId="1966107912" sldId="261"/>
            <ac:spMk id="466" creationId="{9F30B3EE-A5B7-36FB-A7D3-9AACCC9FC124}"/>
          </ac:spMkLst>
        </pc:spChg>
        <pc:spChg chg="add mod">
          <ac:chgData name="Carlos Eduardo Cardoso Consentini" userId="a829e225-eca7-4e35-ad75-f4883a3e9864" providerId="ADAL" clId="{B5695D12-5498-478B-BD4F-FB1446D65900}" dt="2022-08-10T12:59:53.038" v="4226" actId="1036"/>
          <ac:spMkLst>
            <pc:docMk/>
            <pc:sldMk cId="1966107912" sldId="261"/>
            <ac:spMk id="467" creationId="{6F7CBFAF-96B3-736B-4060-37F7EE2DFA4E}"/>
          </ac:spMkLst>
        </pc:spChg>
        <pc:spChg chg="add mod">
          <ac:chgData name="Carlos Eduardo Cardoso Consentini" userId="a829e225-eca7-4e35-ad75-f4883a3e9864" providerId="ADAL" clId="{B5695D12-5498-478B-BD4F-FB1446D65900}" dt="2022-08-10T13:00:06.918" v="4260" actId="1036"/>
          <ac:spMkLst>
            <pc:docMk/>
            <pc:sldMk cId="1966107912" sldId="261"/>
            <ac:spMk id="468" creationId="{4C568908-DA7A-1921-A000-B19338A176FC}"/>
          </ac:spMkLst>
        </pc:spChg>
        <pc:spChg chg="add mod">
          <ac:chgData name="Carlos Eduardo Cardoso Consentini" userId="a829e225-eca7-4e35-ad75-f4883a3e9864" providerId="ADAL" clId="{B5695D12-5498-478B-BD4F-FB1446D65900}" dt="2022-08-10T13:00:14.334" v="4261" actId="1076"/>
          <ac:spMkLst>
            <pc:docMk/>
            <pc:sldMk cId="1966107912" sldId="261"/>
            <ac:spMk id="469" creationId="{1CB0C3D8-CC25-9C6A-0625-9FE1BAEEED8F}"/>
          </ac:spMkLst>
        </pc:spChg>
        <pc:spChg chg="add mod">
          <ac:chgData name="Carlos Eduardo Cardoso Consentini" userId="a829e225-eca7-4e35-ad75-f4883a3e9864" providerId="ADAL" clId="{B5695D12-5498-478B-BD4F-FB1446D65900}" dt="2022-08-10T13:11:17.503" v="5191" actId="14100"/>
          <ac:spMkLst>
            <pc:docMk/>
            <pc:sldMk cId="1966107912" sldId="261"/>
            <ac:spMk id="471" creationId="{443B3720-D718-0F30-6467-43379B00481C}"/>
          </ac:spMkLst>
        </pc:spChg>
        <pc:spChg chg="add mod">
          <ac:chgData name="Carlos Eduardo Cardoso Consentini" userId="a829e225-eca7-4e35-ad75-f4883a3e9864" providerId="ADAL" clId="{B5695D12-5498-478B-BD4F-FB1446D65900}" dt="2022-08-10T13:07:20.841" v="5147" actId="14100"/>
          <ac:spMkLst>
            <pc:docMk/>
            <pc:sldMk cId="1966107912" sldId="261"/>
            <ac:spMk id="472" creationId="{6FDA9AA7-B181-8A7C-017A-16F3BA8F7319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92" creationId="{8177C9DB-B4B0-ED96-18A5-BD4FA448A122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93" creationId="{6FCEA227-0BCC-A710-B58B-484350C260B2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95" creationId="{39B972CF-85D8-057B-7AB3-200596433AC6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96" creationId="{90A150BB-C688-B168-26B6-FC55BABB2679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499" creationId="{40287E7C-B4CF-CBD1-DD8F-379A78E3D3AE}"/>
          </ac:spMkLst>
        </pc:spChg>
        <pc:spChg chg="del">
          <ac:chgData name="Carlos Eduardo Cardoso Consentini" userId="a829e225-eca7-4e35-ad75-f4883a3e9864" providerId="ADAL" clId="{B5695D12-5498-478B-BD4F-FB1446D65900}" dt="2022-08-09T17:27:41.710" v="1991" actId="478"/>
          <ac:spMkLst>
            <pc:docMk/>
            <pc:sldMk cId="1966107912" sldId="261"/>
            <ac:spMk id="543" creationId="{21AA1DE2-C9EA-D22D-D652-F6A70F00CAC8}"/>
          </ac:spMkLst>
        </pc:s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16" creationId="{0542C5BB-5886-7BD7-C09C-B82C5BF5EB3E}"/>
          </ac:grpSpMkLst>
        </pc:grpChg>
        <pc:grpChg chg="add mod">
          <ac:chgData name="Carlos Eduardo Cardoso Consentini" userId="a829e225-eca7-4e35-ad75-f4883a3e9864" providerId="ADAL" clId="{B5695D12-5498-478B-BD4F-FB1446D65900}" dt="2022-08-10T12:59:33.181" v="4186" actId="1036"/>
          <ac:grpSpMkLst>
            <pc:docMk/>
            <pc:sldMk cId="1966107912" sldId="261"/>
            <ac:grpSpMk id="28" creationId="{63B4E8E4-79AF-4575-1EEE-A8ED2E21D0C0}"/>
          </ac:grpSpMkLst>
        </pc:grpChg>
        <pc:grpChg chg="add mod">
          <ac:chgData name="Carlos Eduardo Cardoso Consentini" userId="a829e225-eca7-4e35-ad75-f4883a3e9864" providerId="ADAL" clId="{B5695D12-5498-478B-BD4F-FB1446D65900}" dt="2022-08-10T13:00:06.918" v="4260" actId="1036"/>
          <ac:grpSpMkLst>
            <pc:docMk/>
            <pc:sldMk cId="1966107912" sldId="261"/>
            <ac:grpSpMk id="57" creationId="{ECA10840-B9B8-BD62-0D9E-876DB5FF084A}"/>
          </ac:grpSpMkLst>
        </pc:grpChg>
        <pc:grpChg chg="add mod">
          <ac:chgData name="Carlos Eduardo Cardoso Consentini" userId="a829e225-eca7-4e35-ad75-f4883a3e9864" providerId="ADAL" clId="{B5695D12-5498-478B-BD4F-FB1446D65900}" dt="2022-08-10T13:00:06.918" v="4260" actId="1036"/>
          <ac:grpSpMkLst>
            <pc:docMk/>
            <pc:sldMk cId="1966107912" sldId="261"/>
            <ac:grpSpMk id="58" creationId="{5A0D07D7-4451-B3BA-80D9-78CB0102B48A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395" creationId="{BA38B1A2-204F-EE74-DAE9-4F8B3B9397B2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396" creationId="{203A0747-3036-64D9-321F-B4128F42E736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413" creationId="{F275D449-55C1-308C-9BA8-5AA3CF8BA4C9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465" creationId="{67507B90-E9EA-05FF-7D4E-53421C1EC25D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468" creationId="{05F11EDC-3231-D3B0-01E0-8BB6AD0FFF21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471" creationId="{56695171-27C3-E459-CDB3-493AEE37314F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474" creationId="{4BE7F373-39CA-22F8-4B58-5BF1BBF2B48C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477" creationId="{B3A0176E-A542-2EA1-AE72-CF9841C4D4B3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480" creationId="{D6DF5444-A62A-FE62-FD06-B33B91355D68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483" creationId="{DBC04E4C-2879-917A-4024-92D6D1858016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509" creationId="{B21991BB-9BBB-0F87-22EA-501FDD59D4D1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512" creationId="{88D3DB8F-822E-0DCD-E470-FCBB452D74FC}"/>
          </ac:grpSpMkLst>
        </pc:grpChg>
        <pc:grpChg chg="del">
          <ac:chgData name="Carlos Eduardo Cardoso Consentini" userId="a829e225-eca7-4e35-ad75-f4883a3e9864" providerId="ADAL" clId="{B5695D12-5498-478B-BD4F-FB1446D65900}" dt="2022-08-09T17:27:46.631" v="1992" actId="478"/>
          <ac:grpSpMkLst>
            <pc:docMk/>
            <pc:sldMk cId="1966107912" sldId="261"/>
            <ac:grpSpMk id="515" creationId="{C48A5FEF-CDBE-95F3-32B0-196FB49C8451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518" creationId="{6ECAC4B7-04CE-16D3-F7ED-7EE91713B7D7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521" creationId="{42BE4274-16C5-2A59-F71A-E7F48CD47C0A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524" creationId="{09879A75-0183-8529-2069-B40B17EF5FFB}"/>
          </ac:grpSpMkLst>
        </pc:grpChg>
        <pc:grpChg chg="del">
          <ac:chgData name="Carlos Eduardo Cardoso Consentini" userId="a829e225-eca7-4e35-ad75-f4883a3e9864" providerId="ADAL" clId="{B5695D12-5498-478B-BD4F-FB1446D65900}" dt="2022-08-09T17:27:41.710" v="1991" actId="478"/>
          <ac:grpSpMkLst>
            <pc:docMk/>
            <pc:sldMk cId="1966107912" sldId="261"/>
            <ac:grpSpMk id="527" creationId="{6A3E35F5-F4D8-16C8-33F1-D86C8CAFA8E8}"/>
          </ac:grpSpMkLst>
        </pc:grpChg>
        <pc:graphicFrameChg chg="add mod">
          <ac:chgData name="Carlos Eduardo Cardoso Consentini" userId="a829e225-eca7-4e35-ad75-f4883a3e9864" providerId="ADAL" clId="{B5695D12-5498-478B-BD4F-FB1446D65900}" dt="2022-08-10T12:53:10.570" v="3815" actId="20577"/>
          <ac:graphicFrameMkLst>
            <pc:docMk/>
            <pc:sldMk cId="1966107912" sldId="261"/>
            <ac:graphicFrameMk id="4" creationId="{6A2E8DA1-4359-2811-DC1F-E132276CF95C}"/>
          </ac:graphicFrameMkLst>
        </pc:graphicFrameChg>
        <pc:graphicFrameChg chg="add del mod">
          <ac:chgData name="Carlos Eduardo Cardoso Consentini" userId="a829e225-eca7-4e35-ad75-f4883a3e9864" providerId="ADAL" clId="{B5695D12-5498-478B-BD4F-FB1446D65900}" dt="2022-08-10T13:20:04.575" v="5225" actId="478"/>
          <ac:graphicFrameMkLst>
            <pc:docMk/>
            <pc:sldMk cId="1966107912" sldId="261"/>
            <ac:graphicFrameMk id="5" creationId="{FB66021D-1B9F-BEE5-0AA8-1F310E794AD9}"/>
          </ac:graphicFrameMkLst>
        </pc:graphicFrameChg>
        <pc:graphicFrameChg chg="add mod">
          <ac:chgData name="Carlos Eduardo Cardoso Consentini" userId="a829e225-eca7-4e35-ad75-f4883a3e9864" providerId="ADAL" clId="{B5695D12-5498-478B-BD4F-FB1446D65900}" dt="2022-08-10T13:12:17.140" v="5212" actId="20577"/>
          <ac:graphicFrameMkLst>
            <pc:docMk/>
            <pc:sldMk cId="1966107912" sldId="261"/>
            <ac:graphicFrameMk id="11" creationId="{AF804B83-173C-D4BF-5DF0-B6BDAD2FBCCE}"/>
          </ac:graphicFrameMkLst>
        </pc:graphicFrameChg>
        <pc:graphicFrameChg chg="add mod">
          <ac:chgData name="Carlos Eduardo Cardoso Consentini" userId="a829e225-eca7-4e35-ad75-f4883a3e9864" providerId="ADAL" clId="{B5695D12-5498-478B-BD4F-FB1446D65900}" dt="2022-08-10T13:11:41.800" v="5195"/>
          <ac:graphicFrameMkLst>
            <pc:docMk/>
            <pc:sldMk cId="1966107912" sldId="261"/>
            <ac:graphicFrameMk id="30" creationId="{EE375CE6-202A-FEC2-FB09-4C846B22F50C}"/>
          </ac:graphicFrameMkLst>
        </pc:graphicFrameChg>
        <pc:graphicFrameChg chg="add mod">
          <ac:chgData name="Carlos Eduardo Cardoso Consentini" userId="a829e225-eca7-4e35-ad75-f4883a3e9864" providerId="ADAL" clId="{B5695D12-5498-478B-BD4F-FB1446D65900}" dt="2022-08-10T13:11:37.988" v="5194"/>
          <ac:graphicFrameMkLst>
            <pc:docMk/>
            <pc:sldMk cId="1966107912" sldId="261"/>
            <ac:graphicFrameMk id="31" creationId="{17D5C12A-45B5-8047-04F1-B5861A8D7037}"/>
          </ac:graphicFrameMkLst>
        </pc:graphicFrameChg>
        <pc:graphicFrameChg chg="del">
          <ac:chgData name="Carlos Eduardo Cardoso Consentini" userId="a829e225-eca7-4e35-ad75-f4883a3e9864" providerId="ADAL" clId="{B5695D12-5498-478B-BD4F-FB1446D65900}" dt="2022-08-09T17:00:31.667" v="269" actId="478"/>
          <ac:graphicFrameMkLst>
            <pc:docMk/>
            <pc:sldMk cId="1966107912" sldId="261"/>
            <ac:graphicFrameMk id="33" creationId="{E513C023-547F-E6D3-FDB2-4CF661B24B58}"/>
          </ac:graphicFrameMkLst>
        </pc:graphicFrameChg>
        <pc:graphicFrameChg chg="add mod">
          <ac:chgData name="Carlos Eduardo Cardoso Consentini" userId="a829e225-eca7-4e35-ad75-f4883a3e9864" providerId="ADAL" clId="{B5695D12-5498-478B-BD4F-FB1446D65900}" dt="2022-08-10T13:11:28.020" v="5192"/>
          <ac:graphicFrameMkLst>
            <pc:docMk/>
            <pc:sldMk cId="1966107912" sldId="261"/>
            <ac:graphicFrameMk id="38" creationId="{7ACDC05C-15BD-27BB-CC32-92550976CD72}"/>
          </ac:graphicFrameMkLst>
        </pc:graphicFrameChg>
        <pc:graphicFrameChg chg="add del mod">
          <ac:chgData name="Carlos Eduardo Cardoso Consentini" userId="a829e225-eca7-4e35-ad75-f4883a3e9864" providerId="ADAL" clId="{B5695D12-5498-478B-BD4F-FB1446D65900}" dt="2022-08-10T12:37:34.727" v="3253" actId="478"/>
          <ac:graphicFrameMkLst>
            <pc:docMk/>
            <pc:sldMk cId="1966107912" sldId="261"/>
            <ac:graphicFrameMk id="39" creationId="{F84CA3DE-C3C0-87FB-7EF2-35DC3F2CB513}"/>
          </ac:graphicFrameMkLst>
        </pc:graphicFrameChg>
        <pc:graphicFrameChg chg="add del mod">
          <ac:chgData name="Carlos Eduardo Cardoso Consentini" userId="a829e225-eca7-4e35-ad75-f4883a3e9864" providerId="ADAL" clId="{B5695D12-5498-478B-BD4F-FB1446D65900}" dt="2022-08-10T12:40:54.981" v="3561" actId="478"/>
          <ac:graphicFrameMkLst>
            <pc:docMk/>
            <pc:sldMk cId="1966107912" sldId="261"/>
            <ac:graphicFrameMk id="40" creationId="{0AC71CA5-1857-A6C9-37D9-B2FDCBBC5C50}"/>
          </ac:graphicFrameMkLst>
        </pc:graphicFrameChg>
        <pc:graphicFrameChg chg="add mod">
          <ac:chgData name="Carlos Eduardo Cardoso Consentini" userId="a829e225-eca7-4e35-ad75-f4883a3e9864" providerId="ADAL" clId="{B5695D12-5498-478B-BD4F-FB1446D65900}" dt="2022-08-10T13:25:20.465" v="5366"/>
          <ac:graphicFrameMkLst>
            <pc:docMk/>
            <pc:sldMk cId="1966107912" sldId="261"/>
            <ac:graphicFrameMk id="40" creationId="{A56266E6-EA17-4D09-3546-DDCCE5BE0322}"/>
          </ac:graphicFrameMkLst>
        </pc:graphicFrameChg>
        <pc:graphicFrameChg chg="mod">
          <ac:chgData name="Carlos Eduardo Cardoso Consentini" userId="a829e225-eca7-4e35-ad75-f4883a3e9864" providerId="ADAL" clId="{B5695D12-5498-478B-BD4F-FB1446D65900}" dt="2022-08-10T13:11:33.113" v="5193"/>
          <ac:graphicFrameMkLst>
            <pc:docMk/>
            <pc:sldMk cId="1966107912" sldId="261"/>
            <ac:graphicFrameMk id="59" creationId="{6D4BF45F-0A7F-08A6-8CFE-139EBF51C4A3}"/>
          </ac:graphicFrameMkLst>
        </pc:graphicFrameChg>
        <pc:graphicFrameChg chg="del">
          <ac:chgData name="Carlos Eduardo Cardoso Consentini" userId="a829e225-eca7-4e35-ad75-f4883a3e9864" providerId="ADAL" clId="{B5695D12-5498-478B-BD4F-FB1446D65900}" dt="2022-08-09T17:27:35.774" v="1990" actId="478"/>
          <ac:graphicFrameMkLst>
            <pc:docMk/>
            <pc:sldMk cId="1966107912" sldId="261"/>
            <ac:graphicFrameMk id="339" creationId="{92D58082-7585-2C2F-F877-6925D7789D02}"/>
          </ac:graphicFrameMkLst>
        </pc:graphicFrameChg>
        <pc:graphicFrameChg chg="del">
          <ac:chgData name="Carlos Eduardo Cardoso Consentini" userId="a829e225-eca7-4e35-ad75-f4883a3e9864" providerId="ADAL" clId="{B5695D12-5498-478B-BD4F-FB1446D65900}" dt="2022-08-09T17:27:41.710" v="1991" actId="478"/>
          <ac:graphicFrameMkLst>
            <pc:docMk/>
            <pc:sldMk cId="1966107912" sldId="261"/>
            <ac:graphicFrameMk id="344" creationId="{02E27C58-EFC1-B9EE-EFD3-2586C7A10A2B}"/>
          </ac:graphicFrameMkLst>
        </pc:graphicFrameChg>
        <pc:graphicFrameChg chg="del">
          <ac:chgData name="Carlos Eduardo Cardoso Consentini" userId="a829e225-eca7-4e35-ad75-f4883a3e9864" providerId="ADAL" clId="{B5695D12-5498-478B-BD4F-FB1446D65900}" dt="2022-08-09T17:27:41.710" v="1991" actId="478"/>
          <ac:graphicFrameMkLst>
            <pc:docMk/>
            <pc:sldMk cId="1966107912" sldId="261"/>
            <ac:graphicFrameMk id="373" creationId="{75C8EA94-CEA9-EC3A-6026-E16FB3671BF8}"/>
          </ac:graphicFrameMkLst>
        </pc:graphicFrameChg>
        <pc:graphicFrameChg chg="add mod modGraphic">
          <ac:chgData name="Carlos Eduardo Cardoso Consentini" userId="a829e225-eca7-4e35-ad75-f4883a3e9864" providerId="ADAL" clId="{B5695D12-5498-478B-BD4F-FB1446D65900}" dt="2022-08-09T17:26:56.702" v="1921" actId="1076"/>
          <ac:graphicFrameMkLst>
            <pc:docMk/>
            <pc:sldMk cId="1966107912" sldId="261"/>
            <ac:graphicFrameMk id="456" creationId="{1126AF65-C706-3E42-F2AE-B0ABE7F76EF8}"/>
          </ac:graphicFrameMkLst>
        </pc:graphicFrameChg>
        <pc:graphicFrameChg chg="add mod modGraphic">
          <ac:chgData name="Carlos Eduardo Cardoso Consentini" userId="a829e225-eca7-4e35-ad75-f4883a3e9864" providerId="ADAL" clId="{B5695D12-5498-478B-BD4F-FB1446D65900}" dt="2022-08-10T13:05:17.126" v="4981" actId="20577"/>
          <ac:graphicFrameMkLst>
            <pc:docMk/>
            <pc:sldMk cId="1966107912" sldId="261"/>
            <ac:graphicFrameMk id="470" creationId="{D4E72687-CB65-82C3-9E61-033BB7CDADCB}"/>
          </ac:graphicFrameMkLst>
        </pc:graphicFrameChg>
        <pc:graphicFrameChg chg="add mod">
          <ac:chgData name="Carlos Eduardo Cardoso Consentini" userId="a829e225-eca7-4e35-ad75-f4883a3e9864" providerId="ADAL" clId="{B5695D12-5498-478B-BD4F-FB1446D65900}" dt="2022-08-10T13:11:03.644" v="5186" actId="408"/>
          <ac:graphicFrameMkLst>
            <pc:docMk/>
            <pc:sldMk cId="1966107912" sldId="261"/>
            <ac:graphicFrameMk id="475" creationId="{F1573DE3-BEBD-CF48-2FF3-79F0CAE62550}"/>
          </ac:graphicFrameMkLst>
        </pc:graphicFrameChg>
        <pc:graphicFrameChg chg="add mod">
          <ac:chgData name="Carlos Eduardo Cardoso Consentini" userId="a829e225-eca7-4e35-ad75-f4883a3e9864" providerId="ADAL" clId="{B5695D12-5498-478B-BD4F-FB1446D65900}" dt="2022-08-10T13:10:58.630" v="5185" actId="571"/>
          <ac:graphicFrameMkLst>
            <pc:docMk/>
            <pc:sldMk cId="1966107912" sldId="261"/>
            <ac:graphicFrameMk id="478" creationId="{EAB513CF-1B86-9AAE-4D09-FF26AEC316DA}"/>
          </ac:graphicFrameMkLst>
        </pc:graphicFrameChg>
        <pc:graphicFrameChg chg="del">
          <ac:chgData name="Carlos Eduardo Cardoso Consentini" userId="a829e225-eca7-4e35-ad75-f4883a3e9864" providerId="ADAL" clId="{B5695D12-5498-478B-BD4F-FB1446D65900}" dt="2022-08-09T17:27:41.710" v="1991" actId="478"/>
          <ac:graphicFrameMkLst>
            <pc:docMk/>
            <pc:sldMk cId="1966107912" sldId="261"/>
            <ac:graphicFrameMk id="506" creationId="{5004D720-FCBA-B49A-FF6E-ED64D835BDF9}"/>
          </ac:graphicFrameMkLst>
        </pc:graphicFrameChg>
        <pc:picChg chg="del">
          <ac:chgData name="Carlos Eduardo Cardoso Consentini" userId="a829e225-eca7-4e35-ad75-f4883a3e9864" providerId="ADAL" clId="{B5695D12-5498-478B-BD4F-FB1446D65900}" dt="2022-08-09T16:55:49.219" v="215" actId="478"/>
          <ac:picMkLst>
            <pc:docMk/>
            <pc:sldMk cId="1966107912" sldId="261"/>
            <ac:picMk id="5" creationId="{00D1164F-BC93-DEAC-DF23-330A22F1B466}"/>
          </ac:picMkLst>
        </pc:picChg>
        <pc:picChg chg="add mod">
          <ac:chgData name="Carlos Eduardo Cardoso Consentini" userId="a829e225-eca7-4e35-ad75-f4883a3e9864" providerId="ADAL" clId="{B5695D12-5498-478B-BD4F-FB1446D65900}" dt="2022-08-10T13:18:05.054" v="5213" actId="1076"/>
          <ac:picMkLst>
            <pc:docMk/>
            <pc:sldMk cId="1966107912" sldId="261"/>
            <ac:picMk id="17" creationId="{17E04632-ED3C-14A2-BEF7-EAA208E8380F}"/>
          </ac:picMkLst>
        </pc:picChg>
        <pc:picChg chg="del">
          <ac:chgData name="Carlos Eduardo Cardoso Consentini" userId="a829e225-eca7-4e35-ad75-f4883a3e9864" providerId="ADAL" clId="{B5695D12-5498-478B-BD4F-FB1446D65900}" dt="2022-08-09T17:27:41.710" v="1991" actId="478"/>
          <ac:picMkLst>
            <pc:docMk/>
            <pc:sldMk cId="1966107912" sldId="261"/>
            <ac:picMk id="65" creationId="{4178D95B-6051-75E7-4215-9AC318D72CAD}"/>
          </ac:picMkLst>
        </pc:picChg>
        <pc:picChg chg="add mod">
          <ac:chgData name="Carlos Eduardo Cardoso Consentini" userId="a829e225-eca7-4e35-ad75-f4883a3e9864" providerId="ADAL" clId="{B5695D12-5498-478B-BD4F-FB1446D65900}" dt="2022-08-10T13:11:03.644" v="5186" actId="408"/>
          <ac:picMkLst>
            <pc:docMk/>
            <pc:sldMk cId="1966107912" sldId="261"/>
            <ac:picMk id="473" creationId="{BB14F99B-6C11-DE40-0C91-1322B1DEB0B1}"/>
          </ac:picMkLst>
        </pc:picChg>
        <pc:picChg chg="add del mod">
          <ac:chgData name="Carlos Eduardo Cardoso Consentini" userId="a829e225-eca7-4e35-ad75-f4883a3e9864" providerId="ADAL" clId="{B5695D12-5498-478B-BD4F-FB1446D65900}" dt="2022-08-10T13:10:30.418" v="5167" actId="478"/>
          <ac:picMkLst>
            <pc:docMk/>
            <pc:sldMk cId="1966107912" sldId="261"/>
            <ac:picMk id="474" creationId="{758852A0-8710-E90D-98DA-C4953E83C10C}"/>
          </ac:picMkLst>
        </pc:picChg>
        <pc:picChg chg="add mod">
          <ac:chgData name="Carlos Eduardo Cardoso Consentini" userId="a829e225-eca7-4e35-ad75-f4883a3e9864" providerId="ADAL" clId="{B5695D12-5498-478B-BD4F-FB1446D65900}" dt="2022-08-10T13:10:58.630" v="5185" actId="571"/>
          <ac:picMkLst>
            <pc:docMk/>
            <pc:sldMk cId="1966107912" sldId="261"/>
            <ac:picMk id="476" creationId="{DA429A62-E5A5-4567-5BD5-9068F60E9255}"/>
          </ac:picMkLst>
        </pc:picChg>
        <pc:picChg chg="add mod">
          <ac:chgData name="Carlos Eduardo Cardoso Consentini" userId="a829e225-eca7-4e35-ad75-f4883a3e9864" providerId="ADAL" clId="{B5695D12-5498-478B-BD4F-FB1446D65900}" dt="2022-08-10T13:10:58.630" v="5185" actId="571"/>
          <ac:picMkLst>
            <pc:docMk/>
            <pc:sldMk cId="1966107912" sldId="261"/>
            <ac:picMk id="477" creationId="{C3D39969-0052-5E43-8A85-AC2588A8C9DF}"/>
          </ac:picMkLst>
        </pc:picChg>
        <pc:picChg chg="del">
          <ac:chgData name="Carlos Eduardo Cardoso Consentini" userId="a829e225-eca7-4e35-ad75-f4883a3e9864" providerId="ADAL" clId="{B5695D12-5498-478B-BD4F-FB1446D65900}" dt="2022-08-09T17:27:41.710" v="1991" actId="478"/>
          <ac:picMkLst>
            <pc:docMk/>
            <pc:sldMk cId="1966107912" sldId="261"/>
            <ac:picMk id="500" creationId="{8FA81E21-6101-EDBC-D0AE-CF63E148040B}"/>
          </ac:picMkLst>
        </pc:picChg>
        <pc:picChg chg="del">
          <ac:chgData name="Carlos Eduardo Cardoso Consentini" userId="a829e225-eca7-4e35-ad75-f4883a3e9864" providerId="ADAL" clId="{B5695D12-5498-478B-BD4F-FB1446D65900}" dt="2022-08-09T17:27:41.710" v="1991" actId="478"/>
          <ac:picMkLst>
            <pc:docMk/>
            <pc:sldMk cId="1966107912" sldId="261"/>
            <ac:picMk id="503" creationId="{32F6D247-A5D2-F589-42E5-BD40A7AB82CD}"/>
          </ac:picMkLst>
        </pc:picChg>
        <pc:picChg chg="del">
          <ac:chgData name="Carlos Eduardo Cardoso Consentini" userId="a829e225-eca7-4e35-ad75-f4883a3e9864" providerId="ADAL" clId="{B5695D12-5498-478B-BD4F-FB1446D65900}" dt="2022-08-09T17:27:41.710" v="1991" actId="478"/>
          <ac:picMkLst>
            <pc:docMk/>
            <pc:sldMk cId="1966107912" sldId="261"/>
            <ac:picMk id="504" creationId="{6B87F6AE-9E57-30AF-D764-8F76963A54B8}"/>
          </ac:picMkLst>
        </pc:picChg>
        <pc:picChg chg="del">
          <ac:chgData name="Carlos Eduardo Cardoso Consentini" userId="a829e225-eca7-4e35-ad75-f4883a3e9864" providerId="ADAL" clId="{B5695D12-5498-478B-BD4F-FB1446D65900}" dt="2022-08-09T17:27:46.631" v="1992" actId="478"/>
          <ac:picMkLst>
            <pc:docMk/>
            <pc:sldMk cId="1966107912" sldId="261"/>
            <ac:picMk id="505" creationId="{C6CB594A-641E-D09F-DDCA-D315748A6490}"/>
          </ac:picMkLst>
        </pc:picChg>
        <pc:picChg chg="del">
          <ac:chgData name="Carlos Eduardo Cardoso Consentini" userId="a829e225-eca7-4e35-ad75-f4883a3e9864" providerId="ADAL" clId="{B5695D12-5498-478B-BD4F-FB1446D65900}" dt="2022-08-09T17:27:41.710" v="1991" actId="478"/>
          <ac:picMkLst>
            <pc:docMk/>
            <pc:sldMk cId="1966107912" sldId="261"/>
            <ac:picMk id="507" creationId="{8A8E7142-CF9D-3EED-8233-C8CF468FC8A6}"/>
          </ac:picMkLst>
        </pc:picChg>
        <pc:picChg chg="del">
          <ac:chgData name="Carlos Eduardo Cardoso Consentini" userId="a829e225-eca7-4e35-ad75-f4883a3e9864" providerId="ADAL" clId="{B5695D12-5498-478B-BD4F-FB1446D65900}" dt="2022-08-09T17:27:41.710" v="1991" actId="478"/>
          <ac:picMkLst>
            <pc:docMk/>
            <pc:sldMk cId="1966107912" sldId="261"/>
            <ac:picMk id="508" creationId="{17A5AE6E-855C-2853-49DE-03EFD9921D15}"/>
          </ac:picMkLst>
        </pc:picChg>
        <pc:picChg chg="add mod">
          <ac:chgData name="Carlos Eduardo Cardoso Consentini" userId="a829e225-eca7-4e35-ad75-f4883a3e9864" providerId="ADAL" clId="{B5695D12-5498-478B-BD4F-FB1446D65900}" dt="2022-08-10T13:11:03.644" v="5186" actId="408"/>
          <ac:picMkLst>
            <pc:docMk/>
            <pc:sldMk cId="1966107912" sldId="261"/>
            <ac:picMk id="1026" creationId="{C0EE6F3B-E172-52D2-4AA3-99AF68E23667}"/>
          </ac:picMkLst>
        </pc:picChg>
        <pc:picChg chg="del">
          <ac:chgData name="Carlos Eduardo Cardoso Consentini" userId="a829e225-eca7-4e35-ad75-f4883a3e9864" providerId="ADAL" clId="{B5695D12-5498-478B-BD4F-FB1446D65900}" dt="2022-08-09T17:27:41.710" v="1991" actId="478"/>
          <ac:picMkLst>
            <pc:docMk/>
            <pc:sldMk cId="1966107912" sldId="261"/>
            <ac:picMk id="1026" creationId="{C9684136-778C-D112-A49B-7AF730A8AD53}"/>
          </ac:picMkLst>
        </pc:pic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18" creationId="{CE065145-3DB8-99A2-BF1D-406D2BCEFBBF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19" creationId="{D1814FE2-6C3A-A7D1-B6BD-DA365FAAD0A5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21" creationId="{748615A7-84E6-241A-6A1D-21B466132D6B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24" creationId="{91C63D46-E226-5D71-B00B-095F4E5E2180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25" creationId="{08408313-50F7-A8DA-47D0-D28DB0397284}"/>
          </ac:cxnSpMkLst>
        </pc:cxnChg>
        <pc:cxnChg chg="del">
          <ac:chgData name="Carlos Eduardo Cardoso Consentini" userId="a829e225-eca7-4e35-ad75-f4883a3e9864" providerId="ADAL" clId="{B5695D12-5498-478B-BD4F-FB1446D65900}" dt="2022-08-09T17:00:31.667" v="269" actId="478"/>
          <ac:cxnSpMkLst>
            <pc:docMk/>
            <pc:sldMk cId="1966107912" sldId="261"/>
            <ac:cxnSpMk id="39" creationId="{FF9DB66D-8024-871B-4A16-7E3EBABAD564}"/>
          </ac:cxnSpMkLst>
        </pc:cxnChg>
        <pc:cxnChg chg="del">
          <ac:chgData name="Carlos Eduardo Cardoso Consentini" userId="a829e225-eca7-4e35-ad75-f4883a3e9864" providerId="ADAL" clId="{B5695D12-5498-478B-BD4F-FB1446D65900}" dt="2022-08-09T17:00:31.667" v="269" actId="478"/>
          <ac:cxnSpMkLst>
            <pc:docMk/>
            <pc:sldMk cId="1966107912" sldId="261"/>
            <ac:cxnSpMk id="40" creationId="{7B9588E8-DB6E-A062-09D6-5E23F54C4750}"/>
          </ac:cxnSpMkLst>
        </pc:cxnChg>
        <pc:cxnChg chg="del">
          <ac:chgData name="Carlos Eduardo Cardoso Consentini" userId="a829e225-eca7-4e35-ad75-f4883a3e9864" providerId="ADAL" clId="{B5695D12-5498-478B-BD4F-FB1446D65900}" dt="2022-08-09T17:00:31.667" v="269" actId="478"/>
          <ac:cxnSpMkLst>
            <pc:docMk/>
            <pc:sldMk cId="1966107912" sldId="261"/>
            <ac:cxnSpMk id="41" creationId="{2E53BBDA-957D-F5C0-8E33-BBEAC24AEAE3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50" creationId="{8CDEBEFE-7B42-01B0-26D2-40FDF99563A8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69" creationId="{5125E978-5DDA-5B2F-E2F2-55389FD15E94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03" creationId="{A88C538D-FA16-875F-3B37-B6D4B6DB2DF2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09" creationId="{EF4F25FD-5B62-FA3E-B338-97B09BA168AA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15" creationId="{0AD14ADB-0866-8E50-894A-ABBC0E3448DE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17" creationId="{FC248EB3-E032-724D-3963-67A8B9332F92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19" creationId="{2AFA5829-6533-FC07-6D5E-318D8256839A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21" creationId="{FB3E88A1-1B61-2EAE-E139-6858902CED7D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23" creationId="{464DFDC7-697C-4708-38BE-E66F78597A90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25" creationId="{C356D8F1-4623-0923-25AB-9AC651E8051B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27" creationId="{58FE7408-2BE8-47C5-437E-A205C3085E53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38" creationId="{7C1FCD7E-1C94-DF87-166C-E91A06129603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39" creationId="{93419C96-1D16-1711-A452-782C26D6B9A2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43" creationId="{756808D4-FE3E-B553-7B47-D21368767839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45" creationId="{B0982715-720E-8822-28C0-095A898701D0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47" creationId="{E8BEDBD6-52D6-686C-6C31-0A7F6B4C9E47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49" creationId="{0DE7A1E6-261F-0FD2-0085-FB998B5174BF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51" creationId="{28F4553C-206F-338A-AAD6-44814617826D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53" creationId="{3EA8EA1B-0A0A-4C71-AE9B-C40ABB06C398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64" creationId="{CCECC47C-CB5D-1938-8893-8365C23FF47E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65" creationId="{B1B4E195-3D7C-F8CC-3A29-772230AEDE47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67" creationId="{F05E5D10-1ED6-3A43-4D4C-1C9E52C0714C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69" creationId="{2214695F-C5A4-DEAB-00A5-8F56B3FB39FF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71" creationId="{A696318B-3EA1-0665-9EE9-D1FBD687509A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73" creationId="{51F21BB3-6DFC-2F57-2283-4F79C3C3FE19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75" creationId="{F5F263FF-A8B6-8C57-137C-BFB376DF2CC3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77" creationId="{28775060-1BE9-81BE-ACFD-CB3CCB61AF56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291" creationId="{615F7D45-7343-2BCF-4DE7-B24AEDBFDC49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302" creationId="{2E7C6A4F-CF57-77BC-6D2C-572206EDF1F7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303" creationId="{4290864A-AFE5-C30F-9F4A-E108B3DB1FA1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312" creationId="{51173F2A-C385-8F47-7580-B738999C51FB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314" creationId="{0B920AD7-B77D-BD61-3A8F-063804025765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316" creationId="{0F6B04B5-E81B-EBAC-251C-3F41981C74F8}"/>
          </ac:cxnSpMkLst>
        </pc:cxnChg>
        <pc:cxnChg chg="del">
          <ac:chgData name="Carlos Eduardo Cardoso Consentini" userId="a829e225-eca7-4e35-ad75-f4883a3e9864" providerId="ADAL" clId="{B5695D12-5498-478B-BD4F-FB1446D65900}" dt="2022-08-09T17:27:35.774" v="1990" actId="478"/>
          <ac:cxnSpMkLst>
            <pc:docMk/>
            <pc:sldMk cId="1966107912" sldId="261"/>
            <ac:cxnSpMk id="319" creationId="{CA8E624E-2867-838B-3698-23CC905957B9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416" creationId="{12CFA706-EC46-D3B2-EE67-506D4F0F20AB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418" creationId="{BD833E6C-6D1A-D149-FB76-6304EC224D84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421" creationId="{6F99FB11-8852-7234-5AAC-295D21A90A1A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427" creationId="{F4935158-D39B-6DA0-24BC-4052026EA5B2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428" creationId="{7EAE6581-38A1-0BAC-30DC-FA6D8E9D993E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448" creationId="{F248C2C0-E0D5-354D-E276-72A946FC231B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489" creationId="{ED277D26-CA7E-215E-2987-A3904221AEC5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490" creationId="{9287851A-08E6-8605-CEC7-ED508859AA99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491" creationId="{68E17DBB-B842-0DFE-ADF4-96C815177E4C}"/>
          </ac:cxnSpMkLst>
        </pc:cxnChg>
        <pc:cxnChg chg="del">
          <ac:chgData name="Carlos Eduardo Cardoso Consentini" userId="a829e225-eca7-4e35-ad75-f4883a3e9864" providerId="ADAL" clId="{B5695D12-5498-478B-BD4F-FB1446D65900}" dt="2022-08-09T17:27:41.710" v="1991" actId="478"/>
          <ac:cxnSpMkLst>
            <pc:docMk/>
            <pc:sldMk cId="1966107912" sldId="261"/>
            <ac:cxnSpMk id="542" creationId="{CFA3AEBE-6A26-E006-74B8-88E77262F085}"/>
          </ac:cxnSpMkLst>
        </pc:cxnChg>
      </pc:sldChg>
    </pc:docChg>
  </pc:docChgLst>
  <pc:docChgLst>
    <pc:chgData name="Carlos Eduardo Cardoso Consentini" userId="a829e225-eca7-4e35-ad75-f4883a3e9864" providerId="ADAL" clId="{75867918-C0E0-4A5D-8E40-DC904C8A4E55}"/>
    <pc:docChg chg="undo custSel modSld">
      <pc:chgData name="Carlos Eduardo Cardoso Consentini" userId="a829e225-eca7-4e35-ad75-f4883a3e9864" providerId="ADAL" clId="{75867918-C0E0-4A5D-8E40-DC904C8A4E55}" dt="2022-08-09T16:44:53.795" v="77" actId="1076"/>
      <pc:docMkLst>
        <pc:docMk/>
      </pc:docMkLst>
      <pc:sldChg chg="modSp mod">
        <pc:chgData name="Carlos Eduardo Cardoso Consentini" userId="a829e225-eca7-4e35-ad75-f4883a3e9864" providerId="ADAL" clId="{75867918-C0E0-4A5D-8E40-DC904C8A4E55}" dt="2022-08-09T16:44:53.795" v="77" actId="1076"/>
        <pc:sldMkLst>
          <pc:docMk/>
          <pc:sldMk cId="1966107912" sldId="261"/>
        </pc:sldMkLst>
        <pc:spChg chg="mod">
          <ac:chgData name="Carlos Eduardo Cardoso Consentini" userId="a829e225-eca7-4e35-ad75-f4883a3e9864" providerId="ADAL" clId="{75867918-C0E0-4A5D-8E40-DC904C8A4E55}" dt="2022-08-09T16:37:07.798" v="3" actId="14100"/>
          <ac:spMkLst>
            <pc:docMk/>
            <pc:sldMk cId="1966107912" sldId="261"/>
            <ac:spMk id="2" creationId="{DEB22A97-2A6F-EE69-D453-0FE30DFA0414}"/>
          </ac:spMkLst>
        </pc:spChg>
        <pc:spChg chg="mod">
          <ac:chgData name="Carlos Eduardo Cardoso Consentini" userId="a829e225-eca7-4e35-ad75-f4883a3e9864" providerId="ADAL" clId="{75867918-C0E0-4A5D-8E40-DC904C8A4E55}" dt="2022-08-09T16:36:57.082" v="0" actId="14100"/>
          <ac:spMkLst>
            <pc:docMk/>
            <pc:sldMk cId="1966107912" sldId="261"/>
            <ac:spMk id="3" creationId="{44CC29A0-A959-7A48-F00A-2809D8B139AF}"/>
          </ac:spMkLst>
        </pc:spChg>
        <pc:spChg chg="mod">
          <ac:chgData name="Carlos Eduardo Cardoso Consentini" userId="a829e225-eca7-4e35-ad75-f4883a3e9864" providerId="ADAL" clId="{75867918-C0E0-4A5D-8E40-DC904C8A4E55}" dt="2022-08-09T16:37:28.513" v="7" actId="14100"/>
          <ac:spMkLst>
            <pc:docMk/>
            <pc:sldMk cId="1966107912" sldId="261"/>
            <ac:spMk id="6" creationId="{B25ED7BA-FBDF-BF56-E319-8E92B8E3CCE2}"/>
          </ac:spMkLst>
        </pc:spChg>
        <pc:spChg chg="mod">
          <ac:chgData name="Carlos Eduardo Cardoso Consentini" userId="a829e225-eca7-4e35-ad75-f4883a3e9864" providerId="ADAL" clId="{75867918-C0E0-4A5D-8E40-DC904C8A4E55}" dt="2022-08-09T16:37:40.714" v="9" actId="14100"/>
          <ac:spMkLst>
            <pc:docMk/>
            <pc:sldMk cId="1966107912" sldId="261"/>
            <ac:spMk id="7" creationId="{4A56EAC4-707A-C315-A27C-BB88D316C5D5}"/>
          </ac:spMkLst>
        </pc:spChg>
        <pc:spChg chg="mod">
          <ac:chgData name="Carlos Eduardo Cardoso Consentini" userId="a829e225-eca7-4e35-ad75-f4883a3e9864" providerId="ADAL" clId="{75867918-C0E0-4A5D-8E40-DC904C8A4E55}" dt="2022-08-09T16:37:50.025" v="11" actId="14100"/>
          <ac:spMkLst>
            <pc:docMk/>
            <pc:sldMk cId="1966107912" sldId="261"/>
            <ac:spMk id="8" creationId="{D71E9B95-10E7-890A-74A8-11097B4D08ED}"/>
          </ac:spMkLst>
        </pc:spChg>
        <pc:spChg chg="mod">
          <ac:chgData name="Carlos Eduardo Cardoso Consentini" userId="a829e225-eca7-4e35-ad75-f4883a3e9864" providerId="ADAL" clId="{75867918-C0E0-4A5D-8E40-DC904C8A4E55}" dt="2022-08-09T16:38:09.897" v="14"/>
          <ac:spMkLst>
            <pc:docMk/>
            <pc:sldMk cId="1966107912" sldId="261"/>
            <ac:spMk id="10" creationId="{992CCB4F-257A-DCC6-D041-B4543F128E49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11" creationId="{FEFCC30B-11FB-321A-9DCC-B7E8FE924B21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13" creationId="{D3FE4404-0853-28BC-1EDD-EBE3191DDCA5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14" creationId="{9A8C2E5D-3BCA-FEEC-CAF3-DF5C1F200F31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15" creationId="{76107EB0-D1A5-DD50-55F5-8056F429F79A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26" creationId="{904E7B0A-E660-F1EE-3597-6EC9FE1BBDDB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27" creationId="{919FB7DA-E0F4-4EA6-4577-01A1A817E106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28" creationId="{4E7D8BD3-40FB-78FA-5AA4-C2099E7BA226}"/>
          </ac:spMkLst>
        </pc:spChg>
        <pc:spChg chg="mod">
          <ac:chgData name="Carlos Eduardo Cardoso Consentini" userId="a829e225-eca7-4e35-ad75-f4883a3e9864" providerId="ADAL" clId="{75867918-C0E0-4A5D-8E40-DC904C8A4E55}" dt="2022-08-09T16:38:19.286" v="15"/>
          <ac:spMkLst>
            <pc:docMk/>
            <pc:sldMk cId="1966107912" sldId="261"/>
            <ac:spMk id="46" creationId="{38597249-75EE-EA54-8C08-013F5F376C68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52" creationId="{A9EF3772-2BDD-9107-9C92-AD2BDA6DC4F8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53" creationId="{3597F58F-2372-6B08-1436-B8F631FFA25D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54" creationId="{1751C97C-71A0-F15F-7446-564A1B1C9D60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55" creationId="{86E5D010-E955-32CF-111D-92432CAEB874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56" creationId="{755971E5-25EB-9B3E-8D86-AF6F6F456CD5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58" creationId="{6CF8C0B8-E31C-ACF0-4E2B-4B53BC0ED175}"/>
          </ac:spMkLst>
        </pc:spChg>
        <pc:spChg chg="mod">
          <ac:chgData name="Carlos Eduardo Cardoso Consentini" userId="a829e225-eca7-4e35-ad75-f4883a3e9864" providerId="ADAL" clId="{75867918-C0E0-4A5D-8E40-DC904C8A4E55}" dt="2022-08-09T16:41:59.961" v="24" actId="1076"/>
          <ac:spMkLst>
            <pc:docMk/>
            <pc:sldMk cId="1966107912" sldId="261"/>
            <ac:spMk id="67" creationId="{FEC22485-1990-A612-48B1-1D5CCAE3A225}"/>
          </ac:spMkLst>
        </pc:spChg>
        <pc:spChg chg="mod">
          <ac:chgData name="Carlos Eduardo Cardoso Consentini" userId="a829e225-eca7-4e35-ad75-f4883a3e9864" providerId="ADAL" clId="{75867918-C0E0-4A5D-8E40-DC904C8A4E55}" dt="2022-08-09T16:44:15.877" v="71" actId="1076"/>
          <ac:spMkLst>
            <pc:docMk/>
            <pc:sldMk cId="1966107912" sldId="261"/>
            <ac:spMk id="263" creationId="{20C09C55-B638-7E85-FA1F-B59CD2D81098}"/>
          </ac:spMkLst>
        </pc:spChg>
        <pc:spChg chg="mod">
          <ac:chgData name="Carlos Eduardo Cardoso Consentini" userId="a829e225-eca7-4e35-ad75-f4883a3e9864" providerId="ADAL" clId="{75867918-C0E0-4A5D-8E40-DC904C8A4E55}" dt="2022-08-09T16:44:30.482" v="73" actId="14100"/>
          <ac:spMkLst>
            <pc:docMk/>
            <pc:sldMk cId="1966107912" sldId="261"/>
            <ac:spMk id="289" creationId="{DB115FC2-A4FC-6D3D-C9D5-18BB61848617}"/>
          </ac:spMkLst>
        </pc:spChg>
        <pc:spChg chg="mod">
          <ac:chgData name="Carlos Eduardo Cardoso Consentini" userId="a829e225-eca7-4e35-ad75-f4883a3e9864" providerId="ADAL" clId="{75867918-C0E0-4A5D-8E40-DC904C8A4E55}" dt="2022-08-09T16:44:53.795" v="77" actId="1076"/>
          <ac:spMkLst>
            <pc:docMk/>
            <pc:sldMk cId="1966107912" sldId="261"/>
            <ac:spMk id="313" creationId="{828CB6C5-9D36-C3D2-6C50-22BD24FE556D}"/>
          </ac:spMkLst>
        </pc:spChg>
        <pc:spChg chg="mod">
          <ac:chgData name="Carlos Eduardo Cardoso Consentini" userId="a829e225-eca7-4e35-ad75-f4883a3e9864" providerId="ADAL" clId="{75867918-C0E0-4A5D-8E40-DC904C8A4E55}" dt="2022-08-09T16:44:40.464" v="75" actId="1076"/>
          <ac:spMkLst>
            <pc:docMk/>
            <pc:sldMk cId="1966107912" sldId="261"/>
            <ac:spMk id="320" creationId="{6FF0C65E-1823-2ED8-0D1C-FA9D37BE5326}"/>
          </ac:spMkLst>
        </pc:spChg>
        <pc:spChg chg="mod">
          <ac:chgData name="Carlos Eduardo Cardoso Consentini" userId="a829e225-eca7-4e35-ad75-f4883a3e9864" providerId="ADAL" clId="{75867918-C0E0-4A5D-8E40-DC904C8A4E55}" dt="2022-08-09T16:42:40.436" v="38" actId="1035"/>
          <ac:spMkLst>
            <pc:docMk/>
            <pc:sldMk cId="1966107912" sldId="261"/>
            <ac:spMk id="358" creationId="{69277C0F-E7D3-63A1-A83E-0004045A9DD3}"/>
          </ac:spMkLst>
        </pc:spChg>
        <pc:spChg chg="mod">
          <ac:chgData name="Carlos Eduardo Cardoso Consentini" userId="a829e225-eca7-4e35-ad75-f4883a3e9864" providerId="ADAL" clId="{75867918-C0E0-4A5D-8E40-DC904C8A4E55}" dt="2022-08-09T16:42:54.817" v="42" actId="1035"/>
          <ac:spMkLst>
            <pc:docMk/>
            <pc:sldMk cId="1966107912" sldId="261"/>
            <ac:spMk id="384" creationId="{C39A65F7-4ED3-4E75-E0E8-179098762C9E}"/>
          </ac:spMkLst>
        </pc:spChg>
        <pc:spChg chg="mod">
          <ac:chgData name="Carlos Eduardo Cardoso Consentini" userId="a829e225-eca7-4e35-ad75-f4883a3e9864" providerId="ADAL" clId="{75867918-C0E0-4A5D-8E40-DC904C8A4E55}" dt="2022-08-09T16:42:54.817" v="42" actId="1035"/>
          <ac:spMkLst>
            <pc:docMk/>
            <pc:sldMk cId="1966107912" sldId="261"/>
            <ac:spMk id="385" creationId="{EFA7A996-ED03-5382-B83E-68391DDB3BDE}"/>
          </ac:spMkLst>
        </pc:spChg>
        <pc:spChg chg="mod">
          <ac:chgData name="Carlos Eduardo Cardoso Consentini" userId="a829e225-eca7-4e35-ad75-f4883a3e9864" providerId="ADAL" clId="{75867918-C0E0-4A5D-8E40-DC904C8A4E55}" dt="2022-08-09T16:42:54.817" v="42" actId="1035"/>
          <ac:spMkLst>
            <pc:docMk/>
            <pc:sldMk cId="1966107912" sldId="261"/>
            <ac:spMk id="386" creationId="{A6C10264-F086-0131-2D73-49E4A3F20E77}"/>
          </ac:spMkLst>
        </pc:spChg>
        <pc:spChg chg="mod">
          <ac:chgData name="Carlos Eduardo Cardoso Consentini" userId="a829e225-eca7-4e35-ad75-f4883a3e9864" providerId="ADAL" clId="{75867918-C0E0-4A5D-8E40-DC904C8A4E55}" dt="2022-08-09T16:43:07.173" v="48" actId="1036"/>
          <ac:spMkLst>
            <pc:docMk/>
            <pc:sldMk cId="1966107912" sldId="261"/>
            <ac:spMk id="414" creationId="{4392C7E0-1359-7B68-A4CB-CEE0EBCB213A}"/>
          </ac:spMkLst>
        </pc:spChg>
        <pc:spChg chg="mod">
          <ac:chgData name="Carlos Eduardo Cardoso Consentini" userId="a829e225-eca7-4e35-ad75-f4883a3e9864" providerId="ADAL" clId="{75867918-C0E0-4A5D-8E40-DC904C8A4E55}" dt="2022-08-09T16:43:19.759" v="54" actId="1035"/>
          <ac:spMkLst>
            <pc:docMk/>
            <pc:sldMk cId="1966107912" sldId="261"/>
            <ac:spMk id="415" creationId="{425C7058-DCFD-7F33-B0B6-103A3EC8BBCE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24" creationId="{3409637A-05C7-EE25-FD2A-0E7630BE84B7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26" creationId="{F39DA3C3-68E0-C425-D72E-EAC2C167E7CC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29" creationId="{D7111C9E-0CBB-A7A0-68C3-5F134D7E585C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30" creationId="{E8D2148E-E3C9-E295-05FF-CC36560F358B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31" creationId="{9EF68110-E975-9116-2F7A-3D1A65F61F91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33" creationId="{A48200F9-5AB0-7756-3EC8-4471C86FF9BE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34" creationId="{7BFDDAEB-1D14-0813-DB8A-84CD9B3B749D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36" creationId="{A3652E83-B0BD-24E4-460C-B9326D673DF0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37" creationId="{737A8941-19A6-692F-6E21-6D293AEA65F3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49" creationId="{259C3A38-B739-29EE-BB7D-1FBE7B9DFABE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60" creationId="{7CFBA810-B528-0904-5C35-E3D4650455DF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61" creationId="{5179EA25-89CF-81D3-0241-2AFC63D6A538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63" creationId="{A97893FB-C97E-A0AC-21F3-E320E98BA5E6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64" creationId="{1CDB2F68-FB51-AD5B-19E1-5099C4D35FAF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92" creationId="{8177C9DB-B4B0-ED96-18A5-BD4FA448A122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93" creationId="{6FCEA227-0BCC-A710-B58B-484350C260B2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95" creationId="{39B972CF-85D8-057B-7AB3-200596433AC6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496" creationId="{90A150BB-C688-B168-26B6-FC55BABB2679}"/>
          </ac:spMkLst>
        </pc:spChg>
        <pc:spChg chg="mod">
          <ac:chgData name="Carlos Eduardo Cardoso Consentini" userId="a829e225-eca7-4e35-ad75-f4883a3e9864" providerId="ADAL" clId="{75867918-C0E0-4A5D-8E40-DC904C8A4E55}" dt="2022-08-09T16:43:42.792" v="68" actId="1035"/>
          <ac:spMkLst>
            <pc:docMk/>
            <pc:sldMk cId="1966107912" sldId="261"/>
            <ac:spMk id="499" creationId="{40287E7C-B4CF-CBD1-DD8F-379A78E3D3AE}"/>
          </ac:spMkLst>
        </pc:spChg>
        <pc:spChg chg="mod">
          <ac:chgData name="Carlos Eduardo Cardoso Consentini" userId="a829e225-eca7-4e35-ad75-f4883a3e9864" providerId="ADAL" clId="{75867918-C0E0-4A5D-8E40-DC904C8A4E55}" dt="2022-08-09T16:43:49.727" v="70" actId="1036"/>
          <ac:spMkLst>
            <pc:docMk/>
            <pc:sldMk cId="1966107912" sldId="261"/>
            <ac:spMk id="543" creationId="{21AA1DE2-C9EA-D22D-D652-F6A70F00CAC8}"/>
          </ac:spMkLst>
        </pc:spChg>
        <pc:grpChg chg="mod">
          <ac:chgData name="Carlos Eduardo Cardoso Consentini" userId="a829e225-eca7-4e35-ad75-f4883a3e9864" providerId="ADAL" clId="{75867918-C0E0-4A5D-8E40-DC904C8A4E55}" dt="2022-08-09T16:42:25.955" v="35" actId="1036"/>
          <ac:grpSpMkLst>
            <pc:docMk/>
            <pc:sldMk cId="1966107912" sldId="261"/>
            <ac:grpSpMk id="16" creationId="{0542C5BB-5886-7BD7-C09C-B82C5BF5EB3E}"/>
          </ac:grpSpMkLst>
        </pc:grpChg>
        <pc:grpChg chg="mod">
          <ac:chgData name="Carlos Eduardo Cardoso Consentini" userId="a829e225-eca7-4e35-ad75-f4883a3e9864" providerId="ADAL" clId="{75867918-C0E0-4A5D-8E40-DC904C8A4E55}" dt="2022-08-09T16:42:25.955" v="35" actId="1036"/>
          <ac:grpSpMkLst>
            <pc:docMk/>
            <pc:sldMk cId="1966107912" sldId="261"/>
            <ac:grpSpMk id="395" creationId="{BA38B1A2-204F-EE74-DAE9-4F8B3B9397B2}"/>
          </ac:grpSpMkLst>
        </pc:grpChg>
        <pc:grpChg chg="mod">
          <ac:chgData name="Carlos Eduardo Cardoso Consentini" userId="a829e225-eca7-4e35-ad75-f4883a3e9864" providerId="ADAL" clId="{75867918-C0E0-4A5D-8E40-DC904C8A4E55}" dt="2022-08-09T16:42:54.817" v="42" actId="1035"/>
          <ac:grpSpMkLst>
            <pc:docMk/>
            <pc:sldMk cId="1966107912" sldId="261"/>
            <ac:grpSpMk id="396" creationId="{203A0747-3036-64D9-321F-B4128F42E736}"/>
          </ac:grpSpMkLst>
        </pc:grpChg>
        <pc:grpChg chg="mod">
          <ac:chgData name="Carlos Eduardo Cardoso Consentini" userId="a829e225-eca7-4e35-ad75-f4883a3e9864" providerId="ADAL" clId="{75867918-C0E0-4A5D-8E40-DC904C8A4E55}" dt="2022-08-09T16:43:07.173" v="48" actId="1036"/>
          <ac:grpSpMkLst>
            <pc:docMk/>
            <pc:sldMk cId="1966107912" sldId="261"/>
            <ac:grpSpMk id="413" creationId="{F275D449-55C1-308C-9BA8-5AA3CF8BA4C9}"/>
          </ac:grpSpMkLst>
        </pc:grpChg>
        <pc:grpChg chg="mod">
          <ac:chgData name="Carlos Eduardo Cardoso Consentini" userId="a829e225-eca7-4e35-ad75-f4883a3e9864" providerId="ADAL" clId="{75867918-C0E0-4A5D-8E40-DC904C8A4E55}" dt="2022-08-09T16:43:49.727" v="70" actId="1036"/>
          <ac:grpSpMkLst>
            <pc:docMk/>
            <pc:sldMk cId="1966107912" sldId="261"/>
            <ac:grpSpMk id="465" creationId="{67507B90-E9EA-05FF-7D4E-53421C1EC25D}"/>
          </ac:grpSpMkLst>
        </pc:grpChg>
        <pc:grpChg chg="mod">
          <ac:chgData name="Carlos Eduardo Cardoso Consentini" userId="a829e225-eca7-4e35-ad75-f4883a3e9864" providerId="ADAL" clId="{75867918-C0E0-4A5D-8E40-DC904C8A4E55}" dt="2022-08-09T16:43:49.727" v="70" actId="1036"/>
          <ac:grpSpMkLst>
            <pc:docMk/>
            <pc:sldMk cId="1966107912" sldId="261"/>
            <ac:grpSpMk id="468" creationId="{05F11EDC-3231-D3B0-01E0-8BB6AD0FFF21}"/>
          </ac:grpSpMkLst>
        </pc:grpChg>
        <pc:grpChg chg="mod">
          <ac:chgData name="Carlos Eduardo Cardoso Consentini" userId="a829e225-eca7-4e35-ad75-f4883a3e9864" providerId="ADAL" clId="{75867918-C0E0-4A5D-8E40-DC904C8A4E55}" dt="2022-08-09T16:43:49.727" v="70" actId="1036"/>
          <ac:grpSpMkLst>
            <pc:docMk/>
            <pc:sldMk cId="1966107912" sldId="261"/>
            <ac:grpSpMk id="471" creationId="{56695171-27C3-E459-CDB3-493AEE37314F}"/>
          </ac:grpSpMkLst>
        </pc:grpChg>
        <pc:grpChg chg="mod">
          <ac:chgData name="Carlos Eduardo Cardoso Consentini" userId="a829e225-eca7-4e35-ad75-f4883a3e9864" providerId="ADAL" clId="{75867918-C0E0-4A5D-8E40-DC904C8A4E55}" dt="2022-08-09T16:43:49.727" v="70" actId="1036"/>
          <ac:grpSpMkLst>
            <pc:docMk/>
            <pc:sldMk cId="1966107912" sldId="261"/>
            <ac:grpSpMk id="474" creationId="{4BE7F373-39CA-22F8-4B58-5BF1BBF2B48C}"/>
          </ac:grpSpMkLst>
        </pc:grpChg>
        <pc:grpChg chg="mod">
          <ac:chgData name="Carlos Eduardo Cardoso Consentini" userId="a829e225-eca7-4e35-ad75-f4883a3e9864" providerId="ADAL" clId="{75867918-C0E0-4A5D-8E40-DC904C8A4E55}" dt="2022-08-09T16:43:49.727" v="70" actId="1036"/>
          <ac:grpSpMkLst>
            <pc:docMk/>
            <pc:sldMk cId="1966107912" sldId="261"/>
            <ac:grpSpMk id="477" creationId="{B3A0176E-A542-2EA1-AE72-CF9841C4D4B3}"/>
          </ac:grpSpMkLst>
        </pc:grpChg>
        <pc:grpChg chg="mod">
          <ac:chgData name="Carlos Eduardo Cardoso Consentini" userId="a829e225-eca7-4e35-ad75-f4883a3e9864" providerId="ADAL" clId="{75867918-C0E0-4A5D-8E40-DC904C8A4E55}" dt="2022-08-09T16:43:49.727" v="70" actId="1036"/>
          <ac:grpSpMkLst>
            <pc:docMk/>
            <pc:sldMk cId="1966107912" sldId="261"/>
            <ac:grpSpMk id="480" creationId="{D6DF5444-A62A-FE62-FD06-B33B91355D68}"/>
          </ac:grpSpMkLst>
        </pc:grpChg>
        <pc:grpChg chg="mod">
          <ac:chgData name="Carlos Eduardo Cardoso Consentini" userId="a829e225-eca7-4e35-ad75-f4883a3e9864" providerId="ADAL" clId="{75867918-C0E0-4A5D-8E40-DC904C8A4E55}" dt="2022-08-09T16:43:49.727" v="70" actId="1036"/>
          <ac:grpSpMkLst>
            <pc:docMk/>
            <pc:sldMk cId="1966107912" sldId="261"/>
            <ac:grpSpMk id="483" creationId="{DBC04E4C-2879-917A-4024-92D6D1858016}"/>
          </ac:grpSpMkLst>
        </pc:grpChg>
        <pc:grpChg chg="mod">
          <ac:chgData name="Carlos Eduardo Cardoso Consentini" userId="a829e225-eca7-4e35-ad75-f4883a3e9864" providerId="ADAL" clId="{75867918-C0E0-4A5D-8E40-DC904C8A4E55}" dt="2022-08-09T16:43:49.727" v="70" actId="1036"/>
          <ac:grpSpMkLst>
            <pc:docMk/>
            <pc:sldMk cId="1966107912" sldId="261"/>
            <ac:grpSpMk id="509" creationId="{B21991BB-9BBB-0F87-22EA-501FDD59D4D1}"/>
          </ac:grpSpMkLst>
        </pc:grpChg>
        <pc:grpChg chg="mod">
          <ac:chgData name="Carlos Eduardo Cardoso Consentini" userId="a829e225-eca7-4e35-ad75-f4883a3e9864" providerId="ADAL" clId="{75867918-C0E0-4A5D-8E40-DC904C8A4E55}" dt="2022-08-09T16:43:49.727" v="70" actId="1036"/>
          <ac:grpSpMkLst>
            <pc:docMk/>
            <pc:sldMk cId="1966107912" sldId="261"/>
            <ac:grpSpMk id="512" creationId="{88D3DB8F-822E-0DCD-E470-FCBB452D74FC}"/>
          </ac:grpSpMkLst>
        </pc:grpChg>
        <pc:grpChg chg="mod">
          <ac:chgData name="Carlos Eduardo Cardoso Consentini" userId="a829e225-eca7-4e35-ad75-f4883a3e9864" providerId="ADAL" clId="{75867918-C0E0-4A5D-8E40-DC904C8A4E55}" dt="2022-08-09T16:43:49.727" v="70" actId="1036"/>
          <ac:grpSpMkLst>
            <pc:docMk/>
            <pc:sldMk cId="1966107912" sldId="261"/>
            <ac:grpSpMk id="515" creationId="{C48A5FEF-CDBE-95F3-32B0-196FB49C8451}"/>
          </ac:grpSpMkLst>
        </pc:grpChg>
        <pc:grpChg chg="mod">
          <ac:chgData name="Carlos Eduardo Cardoso Consentini" userId="a829e225-eca7-4e35-ad75-f4883a3e9864" providerId="ADAL" clId="{75867918-C0E0-4A5D-8E40-DC904C8A4E55}" dt="2022-08-09T16:43:49.727" v="70" actId="1036"/>
          <ac:grpSpMkLst>
            <pc:docMk/>
            <pc:sldMk cId="1966107912" sldId="261"/>
            <ac:grpSpMk id="518" creationId="{6ECAC4B7-04CE-16D3-F7ED-7EE91713B7D7}"/>
          </ac:grpSpMkLst>
        </pc:grpChg>
        <pc:grpChg chg="mod">
          <ac:chgData name="Carlos Eduardo Cardoso Consentini" userId="a829e225-eca7-4e35-ad75-f4883a3e9864" providerId="ADAL" clId="{75867918-C0E0-4A5D-8E40-DC904C8A4E55}" dt="2022-08-09T16:43:49.727" v="70" actId="1036"/>
          <ac:grpSpMkLst>
            <pc:docMk/>
            <pc:sldMk cId="1966107912" sldId="261"/>
            <ac:grpSpMk id="521" creationId="{42BE4274-16C5-2A59-F71A-E7F48CD47C0A}"/>
          </ac:grpSpMkLst>
        </pc:grpChg>
        <pc:grpChg chg="mod">
          <ac:chgData name="Carlos Eduardo Cardoso Consentini" userId="a829e225-eca7-4e35-ad75-f4883a3e9864" providerId="ADAL" clId="{75867918-C0E0-4A5D-8E40-DC904C8A4E55}" dt="2022-08-09T16:43:49.727" v="70" actId="1036"/>
          <ac:grpSpMkLst>
            <pc:docMk/>
            <pc:sldMk cId="1966107912" sldId="261"/>
            <ac:grpSpMk id="524" creationId="{09879A75-0183-8529-2069-B40B17EF5FFB}"/>
          </ac:grpSpMkLst>
        </pc:grpChg>
        <pc:grpChg chg="mod">
          <ac:chgData name="Carlos Eduardo Cardoso Consentini" userId="a829e225-eca7-4e35-ad75-f4883a3e9864" providerId="ADAL" clId="{75867918-C0E0-4A5D-8E40-DC904C8A4E55}" dt="2022-08-09T16:43:49.727" v="70" actId="1036"/>
          <ac:grpSpMkLst>
            <pc:docMk/>
            <pc:sldMk cId="1966107912" sldId="261"/>
            <ac:grpSpMk id="527" creationId="{6A3E35F5-F4D8-16C8-33F1-D86C8CAFA8E8}"/>
          </ac:grpSpMkLst>
        </pc:grpChg>
        <pc:graphicFrameChg chg="mod modGraphic">
          <ac:chgData name="Carlos Eduardo Cardoso Consentini" userId="a829e225-eca7-4e35-ad75-f4883a3e9864" providerId="ADAL" clId="{75867918-C0E0-4A5D-8E40-DC904C8A4E55}" dt="2022-08-09T16:41:54.338" v="23" actId="1076"/>
          <ac:graphicFrameMkLst>
            <pc:docMk/>
            <pc:sldMk cId="1966107912" sldId="261"/>
            <ac:graphicFrameMk id="344" creationId="{02E27C58-EFC1-B9EE-EFD3-2586C7A10A2B}"/>
          </ac:graphicFrameMkLst>
        </pc:graphicFrameChg>
        <pc:graphicFrameChg chg="mod">
          <ac:chgData name="Carlos Eduardo Cardoso Consentini" userId="a829e225-eca7-4e35-ad75-f4883a3e9864" providerId="ADAL" clId="{75867918-C0E0-4A5D-8E40-DC904C8A4E55}" dt="2022-08-09T16:42:54.817" v="42" actId="1035"/>
          <ac:graphicFrameMkLst>
            <pc:docMk/>
            <pc:sldMk cId="1966107912" sldId="261"/>
            <ac:graphicFrameMk id="373" creationId="{75C8EA94-CEA9-EC3A-6026-E16FB3671BF8}"/>
          </ac:graphicFrameMkLst>
        </pc:graphicFrameChg>
        <pc:picChg chg="mod">
          <ac:chgData name="Carlos Eduardo Cardoso Consentini" userId="a829e225-eca7-4e35-ad75-f4883a3e9864" providerId="ADAL" clId="{75867918-C0E0-4A5D-8E40-DC904C8A4E55}" dt="2022-08-09T16:37:03.456" v="2" actId="1076"/>
          <ac:picMkLst>
            <pc:docMk/>
            <pc:sldMk cId="1966107912" sldId="261"/>
            <ac:picMk id="5" creationId="{00D1164F-BC93-DEAC-DF23-330A22F1B466}"/>
          </ac:picMkLst>
        </pc:pic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18" creationId="{CE065145-3DB8-99A2-BF1D-406D2BCEFBBF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19" creationId="{D1814FE2-6C3A-A7D1-B6BD-DA365FAAD0A5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21" creationId="{748615A7-84E6-241A-6A1D-21B466132D6B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24" creationId="{91C63D46-E226-5D71-B00B-095F4E5E2180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25" creationId="{08408313-50F7-A8DA-47D0-D28DB0397284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50" creationId="{8CDEBEFE-7B42-01B0-26D2-40FDF99563A8}"/>
          </ac:cxnSpMkLst>
        </pc:cxnChg>
        <pc:cxnChg chg="mod">
          <ac:chgData name="Carlos Eduardo Cardoso Consentini" userId="a829e225-eca7-4e35-ad75-f4883a3e9864" providerId="ADAL" clId="{75867918-C0E0-4A5D-8E40-DC904C8A4E55}" dt="2022-08-09T16:42:04.648" v="27" actId="1038"/>
          <ac:cxnSpMkLst>
            <pc:docMk/>
            <pc:sldMk cId="1966107912" sldId="261"/>
            <ac:cxnSpMk id="69" creationId="{5125E978-5DDA-5B2F-E2F2-55389FD15E94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416" creationId="{12CFA706-EC46-D3B2-EE67-506D4F0F20AB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418" creationId="{BD833E6C-6D1A-D149-FB76-6304EC224D84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421" creationId="{6F99FB11-8852-7234-5AAC-295D21A90A1A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427" creationId="{F4935158-D39B-6DA0-24BC-4052026EA5B2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428" creationId="{7EAE6581-38A1-0BAC-30DC-FA6D8E9D993E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448" creationId="{F248C2C0-E0D5-354D-E276-72A946FC231B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489" creationId="{ED277D26-CA7E-215E-2987-A3904221AEC5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490" creationId="{9287851A-08E6-8605-CEC7-ED508859AA99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491" creationId="{68E17DBB-B842-0DFE-ADF4-96C815177E4C}"/>
          </ac:cxnSpMkLst>
        </pc:cxnChg>
        <pc:cxnChg chg="mod">
          <ac:chgData name="Carlos Eduardo Cardoso Consentini" userId="a829e225-eca7-4e35-ad75-f4883a3e9864" providerId="ADAL" clId="{75867918-C0E0-4A5D-8E40-DC904C8A4E55}" dt="2022-08-09T16:43:49.727" v="70" actId="1036"/>
          <ac:cxnSpMkLst>
            <pc:docMk/>
            <pc:sldMk cId="1966107912" sldId="261"/>
            <ac:cxnSpMk id="542" creationId="{CFA3AEBE-6A26-E006-74B8-88E77262F085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983275809562479E-2"/>
          <c:y val="4.0137059980251445E-2"/>
          <c:w val="0.8961030515393652"/>
          <c:h val="0.851842339298471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Coluna1</c:v>
                </c:pt>
              </c:strCache>
            </c:strRef>
          </c:tx>
          <c:spPr>
            <a:solidFill>
              <a:schemeClr val="bg1"/>
            </a:solidFill>
            <a:ln w="3810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A5D-4669-BA1E-579ED753B551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381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A5D-4669-BA1E-579ED753B551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381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A5D-4669-BA1E-579ED753B551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 w="381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A5D-4669-BA1E-579ED753B55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42,2</a:t>
                    </a:r>
                  </a:p>
                  <a:p>
                    <a:r>
                      <a:rPr lang="en-US" sz="3200" dirty="0"/>
                      <a:t>(13.823)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A5D-4669-BA1E-579ED753B55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47,2</a:t>
                    </a:r>
                  </a:p>
                  <a:p>
                    <a:r>
                      <a:rPr lang="en-US" sz="3200" dirty="0"/>
                      <a:t>(132.782)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A5D-4669-BA1E-579ED753B55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50,3</a:t>
                    </a:r>
                  </a:p>
                  <a:p>
                    <a:r>
                      <a:rPr lang="en-US" sz="3200" dirty="0"/>
                      <a:t>(91.855)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A5D-4669-BA1E-579ED753B55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56,1</a:t>
                    </a:r>
                  </a:p>
                  <a:p>
                    <a:r>
                      <a:rPr lang="en-US" sz="3200" dirty="0"/>
                      <a:t>(288.633)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EA5D-4669-BA1E-579ED753B55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Planilha1!$A$2:$A$5</c:f>
              <c:strCache>
                <c:ptCount val="4"/>
                <c:pt idx="0">
                  <c:v>Precoces</c:v>
                </c:pt>
                <c:pt idx="1">
                  <c:v>Novilhas</c:v>
                </c:pt>
                <c:pt idx="2">
                  <c:v>Primíparas</c:v>
                </c:pt>
                <c:pt idx="3">
                  <c:v>Multíparas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42.2</c:v>
                </c:pt>
                <c:pt idx="1">
                  <c:v>47.2</c:v>
                </c:pt>
                <c:pt idx="2">
                  <c:v>50.3</c:v>
                </c:pt>
                <c:pt idx="3">
                  <c:v>56.1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A5D-4669-BA1E-579ED753B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14"/>
        <c:axId val="-212011808"/>
        <c:axId val="-212013984"/>
      </c:barChart>
      <c:catAx>
        <c:axId val="-212011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81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-212013984"/>
        <c:crosses val="autoZero"/>
        <c:auto val="1"/>
        <c:lblAlgn val="ctr"/>
        <c:lblOffset val="100"/>
        <c:noMultiLvlLbl val="0"/>
      </c:catAx>
      <c:valAx>
        <c:axId val="-212013984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dirty="0"/>
                  <a:t>Taxa</a:t>
                </a:r>
                <a:r>
                  <a:rPr lang="pt-BR" baseline="0" dirty="0"/>
                  <a:t> de concepção</a:t>
                </a:r>
                <a:r>
                  <a:rPr lang="pt-BR" dirty="0"/>
                  <a:t>, %</a:t>
                </a:r>
              </a:p>
            </c:rich>
          </c:tx>
          <c:layout>
            <c:manualLayout>
              <c:xMode val="edge"/>
              <c:yMode val="edge"/>
              <c:x val="1.5827345302144816E-2"/>
              <c:y val="0.1923668406143742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pt-B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381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-212011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86232276594617E-2"/>
          <c:y val="3.3873281258196823E-2"/>
          <c:w val="0.90665023892452856"/>
          <c:h val="0.83951695388565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7 dias</c:v>
                </c:pt>
              </c:strCache>
            </c:strRef>
          </c:tx>
          <c:spPr>
            <a:solidFill>
              <a:srgbClr val="000099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47,7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8AE-4B1B-B09A-7BC39978190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50,0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8AE-4B1B-B09A-7BC39978190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56,8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8AE-4B1B-B09A-7BC39978190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Planilha1!$A$2:$A$4</c:f>
              <c:strCache>
                <c:ptCount val="3"/>
                <c:pt idx="0">
                  <c:v>Novilhas</c:v>
                </c:pt>
                <c:pt idx="1">
                  <c:v>Primíparas</c:v>
                </c:pt>
                <c:pt idx="2">
                  <c:v>Multíparas</c:v>
                </c:pt>
              </c:strCache>
            </c:strRef>
          </c:cat>
          <c:val>
            <c:numRef>
              <c:f>Planilha1!$B$2:$B$4</c:f>
              <c:numCache>
                <c:formatCode>General</c:formatCode>
                <c:ptCount val="3"/>
                <c:pt idx="0">
                  <c:v>47.7</c:v>
                </c:pt>
                <c:pt idx="1">
                  <c:v>50</c:v>
                </c:pt>
                <c:pt idx="2">
                  <c:v>56.8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AE-4B1B-B09A-7BC399781906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8 dias</c:v>
                </c:pt>
              </c:strCache>
            </c:strRef>
          </c:tx>
          <c:spPr>
            <a:solidFill>
              <a:srgbClr val="006600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47,7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8AE-4B1B-B09A-7BC39978190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50,1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8AE-4B1B-B09A-7BC39978190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56,1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28AE-4B1B-B09A-7BC3997819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Planilha1!$A$2:$A$4</c:f>
              <c:strCache>
                <c:ptCount val="3"/>
                <c:pt idx="0">
                  <c:v>Novilhas</c:v>
                </c:pt>
                <c:pt idx="1">
                  <c:v>Primíparas</c:v>
                </c:pt>
                <c:pt idx="2">
                  <c:v>Multíparas</c:v>
                </c:pt>
              </c:strCache>
            </c:strRef>
          </c:cat>
          <c:val>
            <c:numRef>
              <c:f>Planilha1!$C$2:$C$4</c:f>
              <c:numCache>
                <c:formatCode>General</c:formatCode>
                <c:ptCount val="3"/>
                <c:pt idx="0">
                  <c:v>47.7</c:v>
                </c:pt>
                <c:pt idx="1">
                  <c:v>50.1</c:v>
                </c:pt>
                <c:pt idx="2">
                  <c:v>56.1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8AE-4B1B-B09A-7BC399781906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9 dias</c:v>
                </c:pt>
              </c:strCache>
            </c:strRef>
          </c:tx>
          <c:spPr>
            <a:solidFill>
              <a:srgbClr val="FF0000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46,3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28AE-4B1B-B09A-7BC39978190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51,6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28AE-4B1B-B09A-7BC39978190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55,2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28AE-4B1B-B09A-7BC3997819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Planilha1!$A$2:$A$4</c:f>
              <c:strCache>
                <c:ptCount val="3"/>
                <c:pt idx="0">
                  <c:v>Novilhas</c:v>
                </c:pt>
                <c:pt idx="1">
                  <c:v>Primíparas</c:v>
                </c:pt>
                <c:pt idx="2">
                  <c:v>Multíparas</c:v>
                </c:pt>
              </c:strCache>
            </c:strRef>
          </c:cat>
          <c:val>
            <c:numRef>
              <c:f>Planilha1!$D$2:$D$4</c:f>
              <c:numCache>
                <c:formatCode>General</c:formatCode>
                <c:ptCount val="3"/>
                <c:pt idx="0">
                  <c:v>46.3</c:v>
                </c:pt>
                <c:pt idx="1">
                  <c:v>51.6</c:v>
                </c:pt>
                <c:pt idx="2">
                  <c:v>55.2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8AE-4B1B-B09A-7BC399781906}"/>
            </c:ext>
          </c:extLst>
        </c:ser>
        <c:ser>
          <c:idx val="3"/>
          <c:order val="3"/>
          <c:tx>
            <c:strRef>
              <c:f>Planilha1!$E$1</c:f>
              <c:strCache>
                <c:ptCount val="1"/>
                <c:pt idx="0">
                  <c:v>9 dias (4 manejos)</c:v>
                </c:pt>
              </c:strCache>
            </c:strRef>
          </c:tx>
          <c:spPr>
            <a:solidFill>
              <a:srgbClr val="C00000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45,7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28AE-4B1B-B09A-7BC39978190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56,1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28AE-4B1B-B09A-7BC3997819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Planilha1!$A$2:$A$4</c:f>
              <c:strCache>
                <c:ptCount val="3"/>
                <c:pt idx="0">
                  <c:v>Novilhas</c:v>
                </c:pt>
                <c:pt idx="1">
                  <c:v>Primíparas</c:v>
                </c:pt>
                <c:pt idx="2">
                  <c:v>Multíparas</c:v>
                </c:pt>
              </c:strCache>
            </c:strRef>
          </c:cat>
          <c:val>
            <c:numRef>
              <c:f>Planilha1!$E$2:$E$4</c:f>
              <c:numCache>
                <c:formatCode>General</c:formatCode>
                <c:ptCount val="3"/>
                <c:pt idx="0">
                  <c:v>45.7</c:v>
                </c:pt>
                <c:pt idx="1">
                  <c:v>50.4</c:v>
                </c:pt>
                <c:pt idx="2">
                  <c:v>56.1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28AE-4B1B-B09A-7BC3997819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7"/>
        <c:axId val="-212006912"/>
        <c:axId val="-212010176"/>
      </c:barChart>
      <c:catAx>
        <c:axId val="-212006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81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-212010176"/>
        <c:crosses val="autoZero"/>
        <c:auto val="1"/>
        <c:lblAlgn val="ctr"/>
        <c:lblOffset val="100"/>
        <c:noMultiLvlLbl val="0"/>
      </c:catAx>
      <c:valAx>
        <c:axId val="-212010176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dirty="0"/>
                  <a:t>Taxa de concepção,</a:t>
                </a:r>
                <a:r>
                  <a:rPr lang="pt-BR" baseline="0" dirty="0"/>
                  <a:t> %</a:t>
                </a:r>
                <a:endParaRPr lang="pt-BR" dirty="0"/>
              </a:p>
            </c:rich>
          </c:tx>
          <c:layout>
            <c:manualLayout>
              <c:xMode val="edge"/>
              <c:yMode val="edge"/>
              <c:x val="0"/>
              <c:y val="0.1005142361111111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pt-B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381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-21200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0326727255515523"/>
          <c:y val="0"/>
          <c:w val="0.69292469554745306"/>
          <c:h val="5.989123752887816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155958304965253E-2"/>
          <c:y val="3.3873281258196823E-2"/>
          <c:w val="0.9023566322461305"/>
          <c:h val="0.856080870169328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Monodose</c:v>
                </c:pt>
              </c:strCache>
            </c:strRef>
          </c:tx>
          <c:spPr>
            <a:solidFill>
              <a:srgbClr val="008000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48,1</a:t>
                    </a:r>
                  </a:p>
                  <a:p>
                    <a:r>
                      <a:rPr lang="en-US" sz="3200" dirty="0"/>
                      <a:t>(61.972)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E12-45C6-9791-D42E4FB9A9C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45,0</a:t>
                    </a:r>
                  </a:p>
                  <a:p>
                    <a:r>
                      <a:rPr lang="en-US" sz="3200" dirty="0"/>
                      <a:t>(12.295)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E12-45C6-9791-D42E4FB9A9C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C1C5DCA-5ED7-47E1-85C3-AB7A8E5B5E5F}" type="VALUE">
                      <a:rPr lang="en-US" smtClean="0"/>
                      <a:pPr/>
                      <a:t>[VALOR]</a:t>
                    </a:fld>
                    <a:endParaRPr lang="en-US" dirty="0"/>
                  </a:p>
                  <a:p>
                    <a:r>
                      <a:rPr lang="en-US" sz="1600" dirty="0"/>
                      <a:t>(11,000)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E12-45C6-9791-D42E4FB9A9C2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Planilha1!$A$2:$A$3</c:f>
              <c:strCache>
                <c:ptCount val="2"/>
                <c:pt idx="0">
                  <c:v>Primeira IATF</c:v>
                </c:pt>
                <c:pt idx="1">
                  <c:v>Segunda IATF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48.1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12-45C6-9791-D42E4FB9A9C2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1g (novo)</c:v>
                </c:pt>
              </c:strCache>
            </c:strRef>
          </c:tx>
          <c:spPr>
            <a:solidFill>
              <a:srgbClr val="0070C0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46,5</a:t>
                    </a:r>
                  </a:p>
                  <a:p>
                    <a:r>
                      <a:rPr lang="en-US" sz="3200" dirty="0"/>
                      <a:t>(11.521)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BE12-45C6-9791-D42E4FB9A9C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46,3</a:t>
                    </a:r>
                  </a:p>
                  <a:p>
                    <a:r>
                      <a:rPr lang="en-US" sz="3200" dirty="0"/>
                      <a:t>(1.611)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BE12-45C6-9791-D42E4FB9A9C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A6B37D3-A5E7-442F-8A51-7D0181B8F66A}" type="VALUE">
                      <a:rPr lang="en-US" smtClean="0"/>
                      <a:pPr/>
                      <a:t>[VALOR]</a:t>
                    </a:fld>
                    <a:endParaRPr lang="en-US" dirty="0"/>
                  </a:p>
                  <a:p>
                    <a:r>
                      <a:rPr lang="en-US" sz="1600" dirty="0"/>
                      <a:t>(2,092)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E12-45C6-9791-D42E4FB9A9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Planilha1!$A$2:$A$3</c:f>
              <c:strCache>
                <c:ptCount val="2"/>
                <c:pt idx="0">
                  <c:v>Primeira IATF</c:v>
                </c:pt>
                <c:pt idx="1">
                  <c:v>Segunda IATF</c:v>
                </c:pt>
              </c:strCache>
            </c:strRef>
          </c:cat>
          <c:val>
            <c:numRef>
              <c:f>Planilha1!$C$2:$C$3</c:f>
              <c:numCache>
                <c:formatCode>General</c:formatCode>
                <c:ptCount val="2"/>
                <c:pt idx="0">
                  <c:v>46.5</c:v>
                </c:pt>
                <c:pt idx="1">
                  <c:v>46.3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E12-45C6-9791-D42E4FB9A9C2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1g (2° uso)</c:v>
                </c:pt>
              </c:strCache>
            </c:strRef>
          </c:tx>
          <c:spPr>
            <a:solidFill>
              <a:srgbClr val="00CC99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47,2</a:t>
                    </a:r>
                  </a:p>
                  <a:p>
                    <a:r>
                      <a:rPr lang="en-US" sz="3200" dirty="0"/>
                      <a:t>(6.848)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BE12-45C6-9791-D42E4FB9A9C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48,4</a:t>
                    </a:r>
                  </a:p>
                  <a:p>
                    <a:r>
                      <a:rPr lang="en-US" sz="3200" dirty="0"/>
                      <a:t>(1.621)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BE12-45C6-9791-D42E4FB9A9C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CF8A4BC-C04F-4388-B895-96EC8580099C}" type="VALUE">
                      <a:rPr lang="en-US" smtClean="0"/>
                      <a:pPr/>
                      <a:t>[VALOR]</a:t>
                    </a:fld>
                    <a:endParaRPr lang="en-US" dirty="0"/>
                  </a:p>
                  <a:p>
                    <a:r>
                      <a:rPr lang="en-US" sz="1600" dirty="0"/>
                      <a:t>(1,570)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BE12-45C6-9791-D42E4FB9A9C2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Planilha1!$A$2:$A$3</c:f>
              <c:strCache>
                <c:ptCount val="2"/>
                <c:pt idx="0">
                  <c:v>Primeira IATF</c:v>
                </c:pt>
                <c:pt idx="1">
                  <c:v>Segunda IATF</c:v>
                </c:pt>
              </c:strCache>
            </c:strRef>
          </c:cat>
          <c:val>
            <c:numRef>
              <c:f>Planilha1!$D$2:$D$3</c:f>
              <c:numCache>
                <c:formatCode>General</c:formatCode>
                <c:ptCount val="2"/>
                <c:pt idx="0">
                  <c:v>47.2</c:v>
                </c:pt>
                <c:pt idx="1">
                  <c:v>48.4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E12-45C6-9791-D42E4FB9A9C2}"/>
            </c:ext>
          </c:extLst>
        </c:ser>
        <c:ser>
          <c:idx val="3"/>
          <c:order val="3"/>
          <c:tx>
            <c:strRef>
              <c:f>Planilha1!$E$1</c:f>
              <c:strCache>
                <c:ptCount val="1"/>
                <c:pt idx="0">
                  <c:v>1g (3° uso)</c:v>
                </c:pt>
              </c:strCache>
            </c:strRef>
          </c:tx>
          <c:spPr>
            <a:solidFill>
              <a:srgbClr val="FF6600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47,7</a:t>
                    </a:r>
                  </a:p>
                  <a:p>
                    <a:r>
                      <a:rPr lang="en-US" sz="3200" dirty="0"/>
                      <a:t>(15.571)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BE12-45C6-9791-D42E4FB9A9C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47,1</a:t>
                    </a:r>
                  </a:p>
                  <a:p>
                    <a:r>
                      <a:rPr lang="en-US" sz="3200" dirty="0"/>
                      <a:t>(3.498)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BE12-45C6-9791-D42E4FB9A9C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6012183-EEEB-4A1A-ADA8-0B2DBA27BE89}" type="VALUE">
                      <a:rPr lang="en-US" smtClean="0"/>
                      <a:pPr/>
                      <a:t>[VALOR]</a:t>
                    </a:fld>
                    <a:endParaRPr lang="en-US" dirty="0"/>
                  </a:p>
                  <a:p>
                    <a:r>
                      <a:rPr lang="en-US" sz="1600" dirty="0"/>
                      <a:t>(1,239)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BE12-45C6-9791-D42E4FB9A9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Planilha1!$A$2:$A$3</c:f>
              <c:strCache>
                <c:ptCount val="2"/>
                <c:pt idx="0">
                  <c:v>Primeira IATF</c:v>
                </c:pt>
                <c:pt idx="1">
                  <c:v>Segunda IATF</c:v>
                </c:pt>
              </c:strCache>
            </c:strRef>
          </c:cat>
          <c:val>
            <c:numRef>
              <c:f>Planilha1!$E$2:$E$3</c:f>
              <c:numCache>
                <c:formatCode>General</c:formatCode>
                <c:ptCount val="2"/>
                <c:pt idx="0">
                  <c:v>47.7</c:v>
                </c:pt>
                <c:pt idx="1">
                  <c:v>47.1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BE12-45C6-9791-D42E4FB9A9C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6"/>
        <c:axId val="-212012896"/>
        <c:axId val="-386406848"/>
      </c:barChart>
      <c:catAx>
        <c:axId val="-212012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81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-386406848"/>
        <c:crosses val="autoZero"/>
        <c:auto val="1"/>
        <c:lblAlgn val="ctr"/>
        <c:lblOffset val="100"/>
        <c:noMultiLvlLbl val="0"/>
      </c:catAx>
      <c:valAx>
        <c:axId val="-386406848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dirty="0"/>
                  <a:t>Taxa de concepção,</a:t>
                </a:r>
                <a:r>
                  <a:rPr lang="pt-BR" baseline="0" dirty="0"/>
                  <a:t> %</a:t>
                </a:r>
                <a:endParaRPr lang="pt-BR" dirty="0"/>
              </a:p>
            </c:rich>
          </c:tx>
          <c:layout>
            <c:manualLayout>
              <c:xMode val="edge"/>
              <c:yMode val="edge"/>
              <c:x val="4.5418547064091331E-3"/>
              <c:y val="0.130671874999999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pt-B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381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-21201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0326727255515523"/>
          <c:y val="0"/>
          <c:w val="0.69292469554745306"/>
          <c:h val="5.989123752887816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155958304965253E-2"/>
          <c:y val="3.3873281258196823E-2"/>
          <c:w val="0.9023566322461305"/>
          <c:h val="0.856080870169328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Monodose</c:v>
                </c:pt>
              </c:strCache>
            </c:strRef>
          </c:tx>
          <c:spPr>
            <a:solidFill>
              <a:srgbClr val="008000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55,7</a:t>
                    </a:r>
                  </a:p>
                  <a:p>
                    <a:r>
                      <a:rPr lang="en-US" sz="3200" dirty="0"/>
                      <a:t>(144.982)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EEA-4064-81A4-74B521D53E6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52,8</a:t>
                    </a:r>
                  </a:p>
                  <a:p>
                    <a:r>
                      <a:rPr lang="en-US" sz="3200" dirty="0"/>
                      <a:t>(33.960)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EEA-4064-81A4-74B521D53E6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C1C5DCA-5ED7-47E1-85C3-AB7A8E5B5E5F}" type="VALUE">
                      <a:rPr lang="en-US" smtClean="0"/>
                      <a:pPr/>
                      <a:t>[VALOR]</a:t>
                    </a:fld>
                    <a:endParaRPr lang="en-US" dirty="0"/>
                  </a:p>
                  <a:p>
                    <a:r>
                      <a:rPr lang="en-US" sz="1600" dirty="0"/>
                      <a:t>(11,000)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EEA-4064-81A4-74B521D53E6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Planilha1!$A$2:$A$3</c:f>
              <c:strCache>
                <c:ptCount val="2"/>
                <c:pt idx="0">
                  <c:v>Primeira IATF</c:v>
                </c:pt>
                <c:pt idx="1">
                  <c:v>Segunda IATF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55.7</c:v>
                </c:pt>
                <c:pt idx="1">
                  <c:v>52.8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EA-4064-81A4-74B521D53E61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1g (novo)</c:v>
                </c:pt>
              </c:strCache>
            </c:strRef>
          </c:tx>
          <c:spPr>
            <a:solidFill>
              <a:srgbClr val="0070C0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56,7</a:t>
                    </a:r>
                  </a:p>
                  <a:p>
                    <a:r>
                      <a:rPr lang="en-US" sz="3200" dirty="0"/>
                      <a:t>(84.231)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8EEA-4064-81A4-74B521D53E6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52,7</a:t>
                    </a:r>
                  </a:p>
                  <a:p>
                    <a:r>
                      <a:rPr lang="en-US" sz="3200" dirty="0"/>
                      <a:t>(14.648)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EEA-4064-81A4-74B521D53E6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A6B37D3-A5E7-442F-8A51-7D0181B8F66A}" type="VALUE">
                      <a:rPr lang="en-US" smtClean="0"/>
                      <a:pPr/>
                      <a:t>[VALOR]</a:t>
                    </a:fld>
                    <a:endParaRPr lang="en-US" dirty="0"/>
                  </a:p>
                  <a:p>
                    <a:r>
                      <a:rPr lang="en-US" sz="1600" dirty="0"/>
                      <a:t>(2,092)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8EEA-4064-81A4-74B521D53E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Planilha1!$A$2:$A$3</c:f>
              <c:strCache>
                <c:ptCount val="2"/>
                <c:pt idx="0">
                  <c:v>Primeira IATF</c:v>
                </c:pt>
                <c:pt idx="1">
                  <c:v>Segunda IATF</c:v>
                </c:pt>
              </c:strCache>
            </c:strRef>
          </c:cat>
          <c:val>
            <c:numRef>
              <c:f>Planilha1!$C$2:$C$3</c:f>
              <c:numCache>
                <c:formatCode>General</c:formatCode>
                <c:ptCount val="2"/>
                <c:pt idx="0">
                  <c:v>56.7</c:v>
                </c:pt>
                <c:pt idx="1">
                  <c:v>52.7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EEA-4064-81A4-74B521D53E61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1g (2° uso)</c:v>
                </c:pt>
              </c:strCache>
            </c:strRef>
          </c:tx>
          <c:spPr>
            <a:solidFill>
              <a:srgbClr val="00CC99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55,3</a:t>
                    </a:r>
                  </a:p>
                  <a:p>
                    <a:r>
                      <a:rPr lang="en-US" sz="3200" dirty="0"/>
                      <a:t>(29.272)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8EEA-4064-81A4-74B521D53E6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54,3</a:t>
                    </a:r>
                  </a:p>
                  <a:p>
                    <a:r>
                      <a:rPr lang="en-US" sz="3200" dirty="0"/>
                      <a:t>(12.042)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8EEA-4064-81A4-74B521D53E6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CF8A4BC-C04F-4388-B895-96EC8580099C}" type="VALUE">
                      <a:rPr lang="en-US" smtClean="0"/>
                      <a:pPr/>
                      <a:t>[VALOR]</a:t>
                    </a:fld>
                    <a:endParaRPr lang="en-US" dirty="0"/>
                  </a:p>
                  <a:p>
                    <a:r>
                      <a:rPr lang="en-US" sz="1600" dirty="0"/>
                      <a:t>(1,570)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8EEA-4064-81A4-74B521D53E6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Planilha1!$A$2:$A$3</c:f>
              <c:strCache>
                <c:ptCount val="2"/>
                <c:pt idx="0">
                  <c:v>Primeira IATF</c:v>
                </c:pt>
                <c:pt idx="1">
                  <c:v>Segunda IATF</c:v>
                </c:pt>
              </c:strCache>
            </c:strRef>
          </c:cat>
          <c:val>
            <c:numRef>
              <c:f>Planilha1!$D$2:$D$3</c:f>
              <c:numCache>
                <c:formatCode>General</c:formatCode>
                <c:ptCount val="2"/>
                <c:pt idx="0">
                  <c:v>55.3</c:v>
                </c:pt>
                <c:pt idx="1">
                  <c:v>54.3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EEA-4064-81A4-74B521D53E61}"/>
            </c:ext>
          </c:extLst>
        </c:ser>
        <c:ser>
          <c:idx val="3"/>
          <c:order val="3"/>
          <c:tx>
            <c:strRef>
              <c:f>Planilha1!$E$1</c:f>
              <c:strCache>
                <c:ptCount val="1"/>
                <c:pt idx="0">
                  <c:v>1g (3° uso)</c:v>
                </c:pt>
              </c:strCache>
            </c:strRef>
          </c:tx>
          <c:spPr>
            <a:solidFill>
              <a:srgbClr val="FF6600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48,6</a:t>
                    </a:r>
                  </a:p>
                  <a:p>
                    <a:r>
                      <a:rPr lang="en-US" sz="3200" dirty="0"/>
                      <a:t>(5.925)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8EEA-4064-81A4-74B521D53E6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43,7</a:t>
                    </a:r>
                  </a:p>
                  <a:p>
                    <a:r>
                      <a:rPr lang="en-US" sz="3200" dirty="0"/>
                      <a:t>(1.327)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8EEA-4064-81A4-74B521D53E6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6012183-EEEB-4A1A-ADA8-0B2DBA27BE89}" type="VALUE">
                      <a:rPr lang="en-US" smtClean="0"/>
                      <a:pPr/>
                      <a:t>[VALOR]</a:t>
                    </a:fld>
                    <a:endParaRPr lang="en-US" dirty="0"/>
                  </a:p>
                  <a:p>
                    <a:r>
                      <a:rPr lang="en-US" sz="1600" dirty="0"/>
                      <a:t>(1,239)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8EEA-4064-81A4-74B521D53E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Planilha1!$A$2:$A$3</c:f>
              <c:strCache>
                <c:ptCount val="2"/>
                <c:pt idx="0">
                  <c:v>Primeira IATF</c:v>
                </c:pt>
                <c:pt idx="1">
                  <c:v>Segunda IATF</c:v>
                </c:pt>
              </c:strCache>
            </c:strRef>
          </c:cat>
          <c:val>
            <c:numRef>
              <c:f>Planilha1!$E$2:$E$3</c:f>
              <c:numCache>
                <c:formatCode>General</c:formatCode>
                <c:ptCount val="2"/>
                <c:pt idx="0">
                  <c:v>48.6</c:v>
                </c:pt>
                <c:pt idx="1">
                  <c:v>43.7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EEA-4064-81A4-74B521D53E6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6"/>
        <c:axId val="-327715888"/>
        <c:axId val="-327713168"/>
      </c:barChart>
      <c:catAx>
        <c:axId val="-327715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81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-327713168"/>
        <c:crosses val="autoZero"/>
        <c:auto val="1"/>
        <c:lblAlgn val="ctr"/>
        <c:lblOffset val="100"/>
        <c:noMultiLvlLbl val="0"/>
      </c:catAx>
      <c:valAx>
        <c:axId val="-327713168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dirty="0"/>
                  <a:t>Taxa de concepção,</a:t>
                </a:r>
                <a:r>
                  <a:rPr lang="pt-BR" baseline="0" dirty="0"/>
                  <a:t> %</a:t>
                </a:r>
                <a:endParaRPr lang="pt-BR" dirty="0"/>
              </a:p>
            </c:rich>
          </c:tx>
          <c:layout>
            <c:manualLayout>
              <c:xMode val="edge"/>
              <c:yMode val="edge"/>
              <c:x val="1.6288287726223274E-3"/>
              <c:y val="0.130671874999999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pt-B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381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-32771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0326727255515523"/>
          <c:y val="0"/>
          <c:w val="0.69292469554745306"/>
          <c:h val="5.989123752887816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68079058913834"/>
          <c:y val="3.3873281258196823E-2"/>
          <c:w val="0.83931920941086158"/>
          <c:h val="0.854240435026697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Meia dose no d0</c:v>
                </c:pt>
              </c:strCache>
            </c:strRef>
          </c:tx>
          <c:spPr>
            <a:solidFill>
              <a:srgbClr val="008000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44,7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CD8-43BD-A489-2A14A092B59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46,6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CD8-43BD-A489-2A14A092B59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55,8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CD8-43BD-A489-2A14A092B59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Planilha1!$A$2:$A$4</c:f>
              <c:strCache>
                <c:ptCount val="3"/>
                <c:pt idx="0">
                  <c:v>Novilhas</c:v>
                </c:pt>
                <c:pt idx="1">
                  <c:v>Primíparas</c:v>
                </c:pt>
                <c:pt idx="2">
                  <c:v>Multíparas</c:v>
                </c:pt>
              </c:strCache>
            </c:strRef>
          </c:cat>
          <c:val>
            <c:numRef>
              <c:f>Planilha1!$B$2:$B$4</c:f>
              <c:numCache>
                <c:formatCode>General</c:formatCode>
                <c:ptCount val="3"/>
                <c:pt idx="0">
                  <c:v>44.7</c:v>
                </c:pt>
                <c:pt idx="1">
                  <c:v>46.6</c:v>
                </c:pt>
                <c:pt idx="2">
                  <c:v>55.8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D8-43BD-A489-2A14A092B599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Dose cheia no d0</c:v>
                </c:pt>
              </c:strCache>
            </c:strRef>
          </c:tx>
          <c:spPr>
            <a:solidFill>
              <a:srgbClr val="0070C0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48,9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CD8-43BD-A489-2A14A092B59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52,0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CD8-43BD-A489-2A14A092B59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58,3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6CD8-43BD-A489-2A14A092B59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Planilha1!$A$2:$A$4</c:f>
              <c:strCache>
                <c:ptCount val="3"/>
                <c:pt idx="0">
                  <c:v>Novilhas</c:v>
                </c:pt>
                <c:pt idx="1">
                  <c:v>Primíparas</c:v>
                </c:pt>
                <c:pt idx="2">
                  <c:v>Multíparas</c:v>
                </c:pt>
              </c:strCache>
            </c:strRef>
          </c:cat>
          <c:val>
            <c:numRef>
              <c:f>Planilha1!$C$2:$C$4</c:f>
              <c:numCache>
                <c:formatCode>General</c:formatCode>
                <c:ptCount val="3"/>
                <c:pt idx="0">
                  <c:v>48.9</c:v>
                </c:pt>
                <c:pt idx="1">
                  <c:v>52</c:v>
                </c:pt>
                <c:pt idx="2">
                  <c:v>58.3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CD8-43BD-A489-2A14A092B59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"/>
        <c:axId val="-1669904512"/>
        <c:axId val="-1669914848"/>
      </c:barChart>
      <c:catAx>
        <c:axId val="-1669904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81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-1669914848"/>
        <c:crosses val="autoZero"/>
        <c:auto val="1"/>
        <c:lblAlgn val="ctr"/>
        <c:lblOffset val="100"/>
        <c:noMultiLvlLbl val="0"/>
      </c:catAx>
      <c:valAx>
        <c:axId val="-1669914848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dirty="0"/>
                  <a:t>Taxa de concepção,</a:t>
                </a:r>
                <a:r>
                  <a:rPr lang="pt-BR" baseline="0" dirty="0"/>
                  <a:t> %</a:t>
                </a:r>
                <a:endParaRPr lang="pt-BR" dirty="0"/>
              </a:p>
            </c:rich>
          </c:tx>
          <c:layout>
            <c:manualLayout>
              <c:xMode val="edge"/>
              <c:yMode val="edge"/>
              <c:x val="2.2962722469820848E-3"/>
              <c:y val="9.461024305555557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pt-B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381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-166990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9802691774150707"/>
          <c:y val="6.2684027777777755E-3"/>
          <c:w val="0.7490615343748368"/>
          <c:h val="0.16131493055555554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68079058913834"/>
          <c:y val="3.3873281258196823E-2"/>
          <c:w val="0.83931920941086158"/>
          <c:h val="0.854240435026697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Meia dose no final</c:v>
                </c:pt>
              </c:strCache>
            </c:strRef>
          </c:tx>
          <c:spPr>
            <a:solidFill>
              <a:srgbClr val="008000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45,8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97B-42FB-A4F4-8E7C1190AE9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47,3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97B-42FB-A4F4-8E7C1190AE9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53,8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97B-42FB-A4F4-8E7C1190AE9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Planilha1!$A$2:$A$4</c:f>
              <c:strCache>
                <c:ptCount val="3"/>
                <c:pt idx="0">
                  <c:v>Novilhas</c:v>
                </c:pt>
                <c:pt idx="1">
                  <c:v>Primíparas</c:v>
                </c:pt>
                <c:pt idx="2">
                  <c:v>Multíparas</c:v>
                </c:pt>
              </c:strCache>
            </c:strRef>
          </c:cat>
          <c:val>
            <c:numRef>
              <c:f>Planilha1!$B$2:$B$4</c:f>
              <c:numCache>
                <c:formatCode>General</c:formatCode>
                <c:ptCount val="3"/>
                <c:pt idx="0">
                  <c:v>45.8</c:v>
                </c:pt>
                <c:pt idx="1">
                  <c:v>47.3</c:v>
                </c:pt>
                <c:pt idx="2">
                  <c:v>53.8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7B-42FB-A4F4-8E7C1190AE99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Dose cheia no final</c:v>
                </c:pt>
              </c:strCache>
            </c:strRef>
          </c:tx>
          <c:spPr>
            <a:solidFill>
              <a:srgbClr val="0070C0"/>
            </a:solidFill>
            <a:ln w="381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47,4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97B-42FB-A4F4-8E7C1190AE9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50,7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97B-42FB-A4F4-8E7C1190AE9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56,3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697B-42FB-A4F4-8E7C1190AE9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Planilha1!$A$2:$A$4</c:f>
              <c:strCache>
                <c:ptCount val="3"/>
                <c:pt idx="0">
                  <c:v>Novilhas</c:v>
                </c:pt>
                <c:pt idx="1">
                  <c:v>Primíparas</c:v>
                </c:pt>
                <c:pt idx="2">
                  <c:v>Multíparas</c:v>
                </c:pt>
              </c:strCache>
            </c:strRef>
          </c:cat>
          <c:val>
            <c:numRef>
              <c:f>Planilha1!$C$2:$C$4</c:f>
              <c:numCache>
                <c:formatCode>General</c:formatCode>
                <c:ptCount val="3"/>
                <c:pt idx="0">
                  <c:v>47.4</c:v>
                </c:pt>
                <c:pt idx="1">
                  <c:v>50.7</c:v>
                </c:pt>
                <c:pt idx="2">
                  <c:v>56.3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97B-42FB-A4F4-8E7C1190AE9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"/>
        <c:axId val="-1669902880"/>
        <c:axId val="-1669917024"/>
      </c:barChart>
      <c:catAx>
        <c:axId val="-166990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81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-1669917024"/>
        <c:crosses val="autoZero"/>
        <c:auto val="1"/>
        <c:lblAlgn val="ctr"/>
        <c:lblOffset val="100"/>
        <c:noMultiLvlLbl val="0"/>
      </c:catAx>
      <c:valAx>
        <c:axId val="-1669917024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dirty="0"/>
                  <a:t>Taxa de concepção,</a:t>
                </a:r>
                <a:r>
                  <a:rPr lang="pt-BR" baseline="0" dirty="0"/>
                  <a:t> %</a:t>
                </a:r>
                <a:endParaRPr lang="pt-BR" dirty="0"/>
              </a:p>
            </c:rich>
          </c:tx>
          <c:layout>
            <c:manualLayout>
              <c:xMode val="edge"/>
              <c:yMode val="edge"/>
              <c:x val="2.2962722469820848E-3"/>
              <c:y val="0.110044270833333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pt-B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381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-166990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9802691774150707"/>
          <c:y val="6.2684027777777755E-3"/>
          <c:w val="0.7490615343748368"/>
          <c:h val="0.16131493055555554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998734322383684E-2"/>
          <c:y val="8.8097413699462238E-2"/>
          <c:w val="0.90151385489293767"/>
          <c:h val="0.74309792288025156"/>
        </c:manualLayout>
      </c:layout>
      <c:lineChart>
        <c:grouping val="standar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Novilhas</c:v>
                </c:pt>
              </c:strCache>
            </c:strRef>
          </c:tx>
          <c:spPr>
            <a:ln w="82550" cap="rnd">
              <a:solidFill>
                <a:srgbClr val="006600"/>
              </a:solidFill>
              <a:round/>
            </a:ln>
            <a:effectLst/>
          </c:spPr>
          <c:marker>
            <c:symbol val="triangle"/>
            <c:size val="20"/>
            <c:spPr>
              <a:solidFill>
                <a:srgbClr val="006600"/>
              </a:solidFill>
              <a:ln w="25400">
                <a:solidFill>
                  <a:srgbClr val="006600"/>
                </a:solidFill>
              </a:ln>
              <a:effectLst/>
            </c:spPr>
          </c:marker>
          <c:cat>
            <c:strRef>
              <c:f>Planilha1!$A$2:$A$7</c:f>
              <c:strCache>
                <c:ptCount val="6"/>
                <c:pt idx="0">
                  <c:v>&lt;2.5</c:v>
                </c:pt>
                <c:pt idx="1">
                  <c:v>2.5</c:v>
                </c:pt>
                <c:pt idx="2">
                  <c:v>2.75</c:v>
                </c:pt>
                <c:pt idx="3">
                  <c:v>3.0-3.25</c:v>
                </c:pt>
                <c:pt idx="4">
                  <c:v>3.5-3.75</c:v>
                </c:pt>
                <c:pt idx="5">
                  <c:v>≥4.0</c:v>
                </c:pt>
              </c:strCache>
            </c:strRef>
          </c:cat>
          <c:val>
            <c:numRef>
              <c:f>Planilha1!$B$2:$B$7</c:f>
              <c:numCache>
                <c:formatCode>General</c:formatCode>
                <c:ptCount val="6"/>
                <c:pt idx="0">
                  <c:v>39.799999999999997</c:v>
                </c:pt>
                <c:pt idx="1">
                  <c:v>45.4</c:v>
                </c:pt>
                <c:pt idx="2">
                  <c:v>48.6</c:v>
                </c:pt>
                <c:pt idx="3">
                  <c:v>48.3</c:v>
                </c:pt>
                <c:pt idx="4">
                  <c:v>47.7</c:v>
                </c:pt>
                <c:pt idx="5">
                  <c:v>52.4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69-4615-84A1-A65E974883BE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Primíparas</c:v>
                </c:pt>
              </c:strCache>
            </c:strRef>
          </c:tx>
          <c:spPr>
            <a:ln w="8255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cat>
            <c:strRef>
              <c:f>Planilha1!$A$2:$A$7</c:f>
              <c:strCache>
                <c:ptCount val="6"/>
                <c:pt idx="0">
                  <c:v>&lt;2.5</c:v>
                </c:pt>
                <c:pt idx="1">
                  <c:v>2.5</c:v>
                </c:pt>
                <c:pt idx="2">
                  <c:v>2.75</c:v>
                </c:pt>
                <c:pt idx="3">
                  <c:v>3.0-3.25</c:v>
                </c:pt>
                <c:pt idx="4">
                  <c:v>3.5-3.75</c:v>
                </c:pt>
                <c:pt idx="5">
                  <c:v>≥4.0</c:v>
                </c:pt>
              </c:strCache>
            </c:strRef>
          </c:cat>
          <c:val>
            <c:numRef>
              <c:f>Planilha1!$C$2:$C$7</c:f>
              <c:numCache>
                <c:formatCode>General</c:formatCode>
                <c:ptCount val="6"/>
                <c:pt idx="0">
                  <c:v>36.5</c:v>
                </c:pt>
                <c:pt idx="1">
                  <c:v>47.2</c:v>
                </c:pt>
                <c:pt idx="2">
                  <c:v>49</c:v>
                </c:pt>
                <c:pt idx="3">
                  <c:v>54</c:v>
                </c:pt>
                <c:pt idx="4">
                  <c:v>57.9</c:v>
                </c:pt>
                <c:pt idx="5">
                  <c:v>58.4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69-4615-84A1-A65E974883BE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Multíparas</c:v>
                </c:pt>
              </c:strCache>
            </c:strRef>
          </c:tx>
          <c:spPr>
            <a:ln w="82550" cap="rnd">
              <a:solidFill>
                <a:srgbClr val="000099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rgbClr val="000099"/>
              </a:solidFill>
              <a:ln w="25400">
                <a:solidFill>
                  <a:srgbClr val="000099"/>
                </a:solidFill>
              </a:ln>
              <a:effectLst/>
            </c:spPr>
          </c:marker>
          <c:cat>
            <c:strRef>
              <c:f>Planilha1!$A$2:$A$7</c:f>
              <c:strCache>
                <c:ptCount val="6"/>
                <c:pt idx="0">
                  <c:v>&lt;2.5</c:v>
                </c:pt>
                <c:pt idx="1">
                  <c:v>2.5</c:v>
                </c:pt>
                <c:pt idx="2">
                  <c:v>2.75</c:v>
                </c:pt>
                <c:pt idx="3">
                  <c:v>3.0-3.25</c:v>
                </c:pt>
                <c:pt idx="4">
                  <c:v>3.5-3.75</c:v>
                </c:pt>
                <c:pt idx="5">
                  <c:v>≥4.0</c:v>
                </c:pt>
              </c:strCache>
            </c:strRef>
          </c:cat>
          <c:val>
            <c:numRef>
              <c:f>Planilha1!$D$2:$D$7</c:f>
              <c:numCache>
                <c:formatCode>General</c:formatCode>
                <c:ptCount val="6"/>
                <c:pt idx="0">
                  <c:v>49.4</c:v>
                </c:pt>
                <c:pt idx="1">
                  <c:v>54.7</c:v>
                </c:pt>
                <c:pt idx="2">
                  <c:v>56.1</c:v>
                </c:pt>
                <c:pt idx="3">
                  <c:v>58.5</c:v>
                </c:pt>
                <c:pt idx="4">
                  <c:v>58.8</c:v>
                </c:pt>
                <c:pt idx="5">
                  <c:v>59.1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69-4615-84A1-A65E974883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669912672"/>
        <c:axId val="-1669916480"/>
      </c:lineChart>
      <c:catAx>
        <c:axId val="-16699126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dirty="0"/>
                  <a:t>Escore de condição</a:t>
                </a:r>
                <a:r>
                  <a:rPr lang="pt-BR" baseline="0" dirty="0"/>
                  <a:t> corporal</a:t>
                </a:r>
                <a:endParaRPr lang="pt-BR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3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pt-B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-1669916480"/>
        <c:crosses val="autoZero"/>
        <c:auto val="1"/>
        <c:lblAlgn val="ctr"/>
        <c:lblOffset val="100"/>
        <c:noMultiLvlLbl val="0"/>
      </c:catAx>
      <c:valAx>
        <c:axId val="-1669916480"/>
        <c:scaling>
          <c:orientation val="minMax"/>
          <c:max val="80"/>
          <c:min val="2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dirty="0"/>
                  <a:t>Taxa de</a:t>
                </a:r>
                <a:r>
                  <a:rPr lang="pt-BR" baseline="0" dirty="0"/>
                  <a:t> concepção, %</a:t>
                </a:r>
                <a:endParaRPr lang="pt-BR" dirty="0"/>
              </a:p>
            </c:rich>
          </c:tx>
          <c:layout>
            <c:manualLayout>
              <c:xMode val="edge"/>
              <c:yMode val="edge"/>
              <c:x val="0"/>
              <c:y val="0.15525243960701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pt-B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-166991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8338909129490388"/>
          <c:y val="1.1641537801310727E-2"/>
          <c:w val="0.7050504920006766"/>
          <c:h val="9.224345113846448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18903-5CAD-4FA0-9831-23216873EDCC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025650" y="1143000"/>
            <a:ext cx="2806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D7F802-1513-494C-9479-FBEFF5B7B9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4611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D7F802-1513-494C-9479-FBEFF5B7B9DD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6411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13" Type="http://schemas.openxmlformats.org/officeDocument/2006/relationships/chart" Target="../charts/chart7.xml"/><Relationship Id="rId3" Type="http://schemas.openxmlformats.org/officeDocument/2006/relationships/image" Target="../media/image1.png"/><Relationship Id="rId7" Type="http://schemas.openxmlformats.org/officeDocument/2006/relationships/chart" Target="../charts/chart4.xml"/><Relationship Id="rId12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11" Type="http://schemas.openxmlformats.org/officeDocument/2006/relationships/oleObject" Target="../embeddings/oleObject1.bin"/><Relationship Id="rId5" Type="http://schemas.openxmlformats.org/officeDocument/2006/relationships/chart" Target="../charts/chart2.xml"/><Relationship Id="rId10" Type="http://schemas.openxmlformats.org/officeDocument/2006/relationships/image" Target="../media/image2.jpeg"/><Relationship Id="rId4" Type="http://schemas.openxmlformats.org/officeDocument/2006/relationships/chart" Target="../charts/chart1.xml"/><Relationship Id="rId9" Type="http://schemas.openxmlformats.org/officeDocument/2006/relationships/chart" Target="../charts/char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uxograma: Processo 1">
            <a:extLst>
              <a:ext uri="{FF2B5EF4-FFF2-40B4-BE49-F238E27FC236}">
                <a16:creationId xmlns:a16="http://schemas.microsoft.com/office/drawing/2014/main" id="{DEB22A97-2A6F-EE69-D453-0FE30DFA0414}"/>
              </a:ext>
            </a:extLst>
          </p:cNvPr>
          <p:cNvSpPr/>
          <p:nvPr/>
        </p:nvSpPr>
        <p:spPr>
          <a:xfrm>
            <a:off x="0" y="0"/>
            <a:ext cx="29976413" cy="5293967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TextBox 60">
            <a:extLst>
              <a:ext uri="{FF2B5EF4-FFF2-40B4-BE49-F238E27FC236}">
                <a16:creationId xmlns:a16="http://schemas.microsoft.com/office/drawing/2014/main" id="{B25ED7BA-FBDF-BF56-E319-8E92B8E3CCE2}"/>
              </a:ext>
            </a:extLst>
          </p:cNvPr>
          <p:cNvSpPr txBox="1"/>
          <p:nvPr/>
        </p:nvSpPr>
        <p:spPr>
          <a:xfrm>
            <a:off x="7138" y="311678"/>
            <a:ext cx="29539062" cy="218008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8500"/>
              </a:lnSpc>
            </a:pPr>
            <a:r>
              <a:rPr lang="pt-BR" sz="72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Quais são os fatores influenciando a fertilidade de 527.093 inseminações em tempo fixo em fêmeas de corte Nelore?</a:t>
            </a:r>
          </a:p>
        </p:txBody>
      </p:sp>
      <p:sp>
        <p:nvSpPr>
          <p:cNvPr id="7" name="TextBox 60">
            <a:extLst>
              <a:ext uri="{FF2B5EF4-FFF2-40B4-BE49-F238E27FC236}">
                <a16:creationId xmlns:a16="http://schemas.microsoft.com/office/drawing/2014/main" id="{4A56EAC4-707A-C315-A27C-BB88D316C5D5}"/>
              </a:ext>
            </a:extLst>
          </p:cNvPr>
          <p:cNvSpPr txBox="1"/>
          <p:nvPr/>
        </p:nvSpPr>
        <p:spPr>
          <a:xfrm>
            <a:off x="80118" y="3025823"/>
            <a:ext cx="29539062" cy="76944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6000"/>
              </a:lnSpc>
            </a:pPr>
            <a:r>
              <a:rPr lang="pt-BR" sz="6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Alexandre B. Prata</a:t>
            </a:r>
            <a:r>
              <a:rPr lang="pt-BR" sz="6000" b="1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pt-BR" sz="6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Gabriel Sandoval</a:t>
            </a:r>
            <a:r>
              <a:rPr lang="pt-BR" sz="6000" b="1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 </a:t>
            </a:r>
            <a:r>
              <a:rPr lang="pt-BR" sz="6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 Mauro Meneguetti</a:t>
            </a:r>
            <a:r>
              <a:rPr lang="pt-BR" sz="6000" b="1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endParaRPr lang="pt-BR" sz="6000" baseline="30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60">
            <a:extLst>
              <a:ext uri="{FF2B5EF4-FFF2-40B4-BE49-F238E27FC236}">
                <a16:creationId xmlns:a16="http://schemas.microsoft.com/office/drawing/2014/main" id="{D71E9B95-10E7-890A-74A8-11097B4D08ED}"/>
              </a:ext>
            </a:extLst>
          </p:cNvPr>
          <p:cNvSpPr txBox="1"/>
          <p:nvPr/>
        </p:nvSpPr>
        <p:spPr>
          <a:xfrm>
            <a:off x="-16766" y="4352705"/>
            <a:ext cx="28986671" cy="677108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pt-BR" sz="4400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pt-BR" sz="4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GlobalGen </a:t>
            </a:r>
            <a:r>
              <a:rPr lang="pt-BR" sz="44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vet</a:t>
            </a:r>
            <a:r>
              <a:rPr lang="pt-BR" sz="4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science</a:t>
            </a:r>
            <a:r>
              <a:rPr lang="pt-BR" sz="4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Jaboticabal – SP, Brasil</a:t>
            </a:r>
            <a:endParaRPr lang="pt-BR" sz="4400" baseline="30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AutoShape 13">
            <a:extLst>
              <a:ext uri="{FF2B5EF4-FFF2-40B4-BE49-F238E27FC236}">
                <a16:creationId xmlns:a16="http://schemas.microsoft.com/office/drawing/2014/main" id="{BD65B11E-72EB-40A5-FDBB-B7DFB1DA8B29}"/>
              </a:ext>
            </a:extLst>
          </p:cNvPr>
          <p:cNvSpPr/>
          <p:nvPr/>
        </p:nvSpPr>
        <p:spPr>
          <a:xfrm rot="5400000" flipV="1">
            <a:off x="1119493" y="22494749"/>
            <a:ext cx="33840000" cy="0"/>
          </a:xfrm>
          <a:prstGeom prst="line">
            <a:avLst/>
          </a:prstGeom>
          <a:ln w="76200" cap="flat">
            <a:solidFill>
              <a:srgbClr val="005FA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9">
            <a:extLst>
              <a:ext uri="{FF2B5EF4-FFF2-40B4-BE49-F238E27FC236}">
                <a16:creationId xmlns:a16="http://schemas.microsoft.com/office/drawing/2014/main" id="{992CCB4F-257A-DCC6-D041-B4543F128E49}"/>
              </a:ext>
            </a:extLst>
          </p:cNvPr>
          <p:cNvSpPr/>
          <p:nvPr/>
        </p:nvSpPr>
        <p:spPr>
          <a:xfrm>
            <a:off x="177802" y="5543550"/>
            <a:ext cx="17672042" cy="939098"/>
          </a:xfrm>
          <a:custGeom>
            <a:avLst/>
            <a:gdLst/>
            <a:ahLst/>
            <a:cxnLst/>
            <a:rect l="l" t="t" r="r" b="b"/>
            <a:pathLst>
              <a:path w="1278530" h="68817">
                <a:moveTo>
                  <a:pt x="0" y="0"/>
                </a:moveTo>
                <a:lnTo>
                  <a:pt x="1278530" y="0"/>
                </a:lnTo>
                <a:lnTo>
                  <a:pt x="1278530" y="68817"/>
                </a:lnTo>
                <a:lnTo>
                  <a:pt x="0" y="6881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F6EBE00B-CDE8-3C42-CA7C-06D9D8667AD6}"/>
              </a:ext>
            </a:extLst>
          </p:cNvPr>
          <p:cNvSpPr/>
          <p:nvPr/>
        </p:nvSpPr>
        <p:spPr>
          <a:xfrm>
            <a:off x="195488" y="6610350"/>
            <a:ext cx="17568204" cy="140883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5" name="Text Box 63">
            <a:extLst>
              <a:ext uri="{FF2B5EF4-FFF2-40B4-BE49-F238E27FC236}">
                <a16:creationId xmlns:a16="http://schemas.microsoft.com/office/drawing/2014/main" id="{69ABE617-FF9B-3AE7-D6EB-86655E1E1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800" y="6610350"/>
            <a:ext cx="1731404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en-US" sz="4400" dirty="0">
                <a:latin typeface="Arial" panose="020B0604020202020204" pitchFamily="34" charset="0"/>
              </a:rPr>
              <a:t>Investigar inúmeros fatores que podem influenciar a fertilidade de fêmeas Nelores submetidas à IATF.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7E04632-ED3C-14A2-BEF7-EAA208E83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7093" y="835813"/>
            <a:ext cx="4905597" cy="4015468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1AB77479-2F8B-53BE-100D-61DA324437C3}"/>
              </a:ext>
            </a:extLst>
          </p:cNvPr>
          <p:cNvSpPr txBox="1"/>
          <p:nvPr/>
        </p:nvSpPr>
        <p:spPr>
          <a:xfrm>
            <a:off x="-361950" y="10097690"/>
            <a:ext cx="33542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Total de 527.093</a:t>
            </a:r>
          </a:p>
          <a:p>
            <a:pPr algn="ctr"/>
            <a:r>
              <a:rPr lang="pt-BR" sz="44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IATFs</a:t>
            </a:r>
            <a:endParaRPr lang="pt-BR" sz="4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have Esquerda 21">
            <a:extLst>
              <a:ext uri="{FF2B5EF4-FFF2-40B4-BE49-F238E27FC236}">
                <a16:creationId xmlns:a16="http://schemas.microsoft.com/office/drawing/2014/main" id="{29C3EC10-2A49-78EC-6F25-0D623237A25B}"/>
              </a:ext>
            </a:extLst>
          </p:cNvPr>
          <p:cNvSpPr/>
          <p:nvPr/>
        </p:nvSpPr>
        <p:spPr>
          <a:xfrm>
            <a:off x="2686588" y="9431404"/>
            <a:ext cx="903185" cy="3427346"/>
          </a:xfrm>
          <a:prstGeom prst="leftBrac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320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4E308E4-A47B-D3D4-EDB3-438A02EA0F43}"/>
              </a:ext>
            </a:extLst>
          </p:cNvPr>
          <p:cNvSpPr txBox="1"/>
          <p:nvPr/>
        </p:nvSpPr>
        <p:spPr>
          <a:xfrm>
            <a:off x="3589773" y="9527081"/>
            <a:ext cx="91959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Novilhas precoces: </a:t>
            </a:r>
            <a:r>
              <a:rPr lang="pt-BR" sz="4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n=13.823</a:t>
            </a:r>
            <a:endParaRPr lang="pt-BR" sz="4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140E2AA-64BF-BAD7-9C02-E7477BF48359}"/>
              </a:ext>
            </a:extLst>
          </p:cNvPr>
          <p:cNvSpPr txBox="1"/>
          <p:nvPr/>
        </p:nvSpPr>
        <p:spPr>
          <a:xfrm>
            <a:off x="3589773" y="10363646"/>
            <a:ext cx="91959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Novilhas: </a:t>
            </a:r>
            <a:r>
              <a:rPr lang="pt-BR" sz="4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n=132.782</a:t>
            </a:r>
            <a:endParaRPr lang="pt-BR" sz="4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76ACD3B1-4B73-D259-3A5A-D5DA4F7A0309}"/>
              </a:ext>
            </a:extLst>
          </p:cNvPr>
          <p:cNvSpPr txBox="1"/>
          <p:nvPr/>
        </p:nvSpPr>
        <p:spPr>
          <a:xfrm>
            <a:off x="3589773" y="11200137"/>
            <a:ext cx="91959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Primíparas: </a:t>
            </a:r>
            <a:r>
              <a:rPr lang="pt-BR" sz="4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n=91.855</a:t>
            </a:r>
            <a:endParaRPr lang="pt-BR" sz="4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B8F3F6F-08A7-8CBE-AD45-687132CCFADE}"/>
              </a:ext>
            </a:extLst>
          </p:cNvPr>
          <p:cNvSpPr txBox="1"/>
          <p:nvPr/>
        </p:nvSpPr>
        <p:spPr>
          <a:xfrm>
            <a:off x="3589773" y="12039497"/>
            <a:ext cx="91959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Multíparas: </a:t>
            </a:r>
            <a:r>
              <a:rPr lang="pt-BR" sz="4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n=288.633</a:t>
            </a:r>
            <a:endParaRPr lang="pt-BR" sz="4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3DBC549E-BBC5-F95C-7804-04138F3A70B1}"/>
              </a:ext>
            </a:extLst>
          </p:cNvPr>
          <p:cNvSpPr txBox="1"/>
          <p:nvPr/>
        </p:nvSpPr>
        <p:spPr>
          <a:xfrm>
            <a:off x="10877184" y="9539418"/>
            <a:ext cx="6915074" cy="3243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pt-BR" sz="3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Banco de dados: 8 empresas e todos produtos vinculados a protocolos de IATF (ésteres de E2, implantes de progesterona, prostaglandinas, eCG e GnRH)</a:t>
            </a:r>
            <a:endParaRPr lang="pt-BR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56" name="Tabela 456">
            <a:extLst>
              <a:ext uri="{FF2B5EF4-FFF2-40B4-BE49-F238E27FC236}">
                <a16:creationId xmlns:a16="http://schemas.microsoft.com/office/drawing/2014/main" id="{1126AF65-C706-3E42-F2AE-B0ABE7F76E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781435"/>
              </p:ext>
            </p:extLst>
          </p:nvPr>
        </p:nvGraphicFramePr>
        <p:xfrm>
          <a:off x="214000" y="13750130"/>
          <a:ext cx="176040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000">
                  <a:extLst>
                    <a:ext uri="{9D8B030D-6E8A-4147-A177-3AD203B41FA5}">
                      <a16:colId xmlns:a16="http://schemas.microsoft.com/office/drawing/2014/main" val="3152618053"/>
                    </a:ext>
                  </a:extLst>
                </a:gridCol>
                <a:gridCol w="10044000">
                  <a:extLst>
                    <a:ext uri="{9D8B030D-6E8A-4147-A177-3AD203B41FA5}">
                      <a16:colId xmlns:a16="http://schemas.microsoft.com/office/drawing/2014/main" val="6592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Descrição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96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Escore de condição corporal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Classes: &lt;2,5 / 2,50 / 2,75 / 3,0-3,25 / 3.50-3.75 / ≥4.0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66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Protocolo (dias de implante e manejos)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dias, 8 dias, 9 dias e 9 dias com 4 manejos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060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Tipo de implante de P4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 err="1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Monodose</a:t>
                      </a:r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 1.0 g (novo, 2º uso e 3º uso)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060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inseminação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1ª IATF, 2ª IATF e ≥IATF da estação de monta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5461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Uso e dose de PGF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PGF ou não do d0 e dose (meia ou cheia)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582125"/>
                  </a:ext>
                </a:extLst>
              </a:tr>
            </a:tbl>
          </a:graphicData>
        </a:graphic>
      </p:graphicFrame>
      <p:sp>
        <p:nvSpPr>
          <p:cNvPr id="457" name="Content Placeholder 2">
            <a:extLst>
              <a:ext uri="{FF2B5EF4-FFF2-40B4-BE49-F238E27FC236}">
                <a16:creationId xmlns:a16="http://schemas.microsoft.com/office/drawing/2014/main" id="{B2E9DBC6-BEFC-E598-99E2-C2C1849060CA}"/>
              </a:ext>
            </a:extLst>
          </p:cNvPr>
          <p:cNvSpPr txBox="1">
            <a:spLocks/>
          </p:cNvSpPr>
          <p:nvPr/>
        </p:nvSpPr>
        <p:spPr>
          <a:xfrm>
            <a:off x="177802" y="12971350"/>
            <a:ext cx="17640198" cy="724406"/>
          </a:xfrm>
          <a:prstGeom prst="rect">
            <a:avLst/>
          </a:prstGeom>
        </p:spPr>
        <p:txBody>
          <a:bodyPr anchor="ctr">
            <a:noAutofit/>
          </a:bodyPr>
          <a:lstStyle>
            <a:lvl1pPr marL="236258" indent="-236258" algn="l" defTabSz="945032" rtl="0" eaLnBrk="1" latinLnBrk="0" hangingPunct="1">
              <a:lnSpc>
                <a:spcPct val="90000"/>
              </a:lnSpc>
              <a:spcBef>
                <a:spcPts val="1034"/>
              </a:spcBef>
              <a:buFont typeface="Arial" panose="020B0604020202020204" pitchFamily="34" charset="0"/>
              <a:buChar char="•"/>
              <a:defRPr sz="28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8774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1291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3807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26323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98839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1355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43872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16388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Tabela 1.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Variáveis investigadas como fatores impactantes na fertilidade.</a:t>
            </a:r>
          </a:p>
        </p:txBody>
      </p:sp>
      <p:sp>
        <p:nvSpPr>
          <p:cNvPr id="458" name="Content Placeholder 2">
            <a:extLst>
              <a:ext uri="{FF2B5EF4-FFF2-40B4-BE49-F238E27FC236}">
                <a16:creationId xmlns:a16="http://schemas.microsoft.com/office/drawing/2014/main" id="{F56AA760-0165-EF64-AA59-5D2DA7C3CCB8}"/>
              </a:ext>
            </a:extLst>
          </p:cNvPr>
          <p:cNvSpPr txBox="1">
            <a:spLocks/>
          </p:cNvSpPr>
          <p:nvPr/>
        </p:nvSpPr>
        <p:spPr>
          <a:xfrm>
            <a:off x="177802" y="17466144"/>
            <a:ext cx="17640198" cy="2936406"/>
          </a:xfrm>
          <a:prstGeom prst="rect">
            <a:avLst/>
          </a:prstGeom>
        </p:spPr>
        <p:txBody>
          <a:bodyPr anchor="ctr">
            <a:noAutofit/>
          </a:bodyPr>
          <a:lstStyle>
            <a:lvl1pPr marL="236258" indent="-236258" algn="l" defTabSz="945032" rtl="0" eaLnBrk="1" latinLnBrk="0" hangingPunct="1">
              <a:lnSpc>
                <a:spcPct val="90000"/>
              </a:lnSpc>
              <a:spcBef>
                <a:spcPts val="1034"/>
              </a:spcBef>
              <a:buFont typeface="Arial" panose="020B0604020202020204" pitchFamily="34" charset="0"/>
              <a:buChar char="•"/>
              <a:defRPr sz="28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8774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1291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3807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26323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98839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1355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43872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16388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Foi utilizado o programa estatístico GLIMMIX Procedure do SAS 9.4 para avaliar o efeito e possíveis interações entre as variáveis na P/IA aos ~30 dias. Em alguns resultados em particular, a análise estatística foi cuidadosamente considerada devido ao efeito do número de unidades experimentais, o que influenciou extremamente o valor P, tornando a interpretação de diferenças biológicas reais arriscadas ou menos significativas.</a:t>
            </a:r>
          </a:p>
        </p:txBody>
      </p:sp>
      <p:sp>
        <p:nvSpPr>
          <p:cNvPr id="459" name="Freeform 19">
            <a:extLst>
              <a:ext uri="{FF2B5EF4-FFF2-40B4-BE49-F238E27FC236}">
                <a16:creationId xmlns:a16="http://schemas.microsoft.com/office/drawing/2014/main" id="{48C19B55-A895-2FCB-D2B3-213AC8485E39}"/>
              </a:ext>
            </a:extLst>
          </p:cNvPr>
          <p:cNvSpPr/>
          <p:nvPr/>
        </p:nvSpPr>
        <p:spPr>
          <a:xfrm>
            <a:off x="139266" y="20525689"/>
            <a:ext cx="17672042" cy="939098"/>
          </a:xfrm>
          <a:custGeom>
            <a:avLst/>
            <a:gdLst/>
            <a:ahLst/>
            <a:cxnLst/>
            <a:rect l="l" t="t" r="r" b="b"/>
            <a:pathLst>
              <a:path w="1278530" h="68817">
                <a:moveTo>
                  <a:pt x="0" y="0"/>
                </a:moveTo>
                <a:lnTo>
                  <a:pt x="1278530" y="0"/>
                </a:lnTo>
                <a:lnTo>
                  <a:pt x="1278530" y="68817"/>
                </a:lnTo>
                <a:lnTo>
                  <a:pt x="0" y="6881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6A2E8DA1-4359-2811-DC1F-E132276CF9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7001394"/>
              </p:ext>
            </p:extLst>
          </p:nvPr>
        </p:nvGraphicFramePr>
        <p:xfrm>
          <a:off x="80118" y="22141859"/>
          <a:ext cx="17640000" cy="75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8" name="Agrupar 27">
            <a:extLst>
              <a:ext uri="{FF2B5EF4-FFF2-40B4-BE49-F238E27FC236}">
                <a16:creationId xmlns:a16="http://schemas.microsoft.com/office/drawing/2014/main" id="{63B4E8E4-79AF-4575-1EEE-A8ED2E21D0C0}"/>
              </a:ext>
            </a:extLst>
          </p:cNvPr>
          <p:cNvGrpSpPr/>
          <p:nvPr/>
        </p:nvGrpSpPr>
        <p:grpSpPr>
          <a:xfrm>
            <a:off x="18315296" y="5768828"/>
            <a:ext cx="17352760" cy="5760000"/>
            <a:chOff x="18315296" y="6070808"/>
            <a:chExt cx="17352760" cy="6900542"/>
          </a:xfrm>
        </p:grpSpPr>
        <p:graphicFrame>
          <p:nvGraphicFramePr>
            <p:cNvPr id="11" name="Gráfico 10">
              <a:extLst>
                <a:ext uri="{FF2B5EF4-FFF2-40B4-BE49-F238E27FC236}">
                  <a16:creationId xmlns:a16="http://schemas.microsoft.com/office/drawing/2014/main" id="{AF804B83-173C-D4BF-5DF0-B6BDAD2FBCC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46043945"/>
                </p:ext>
              </p:extLst>
            </p:nvPr>
          </p:nvGraphicFramePr>
          <p:xfrm>
            <a:off x="18315296" y="6070808"/>
            <a:ext cx="17352760" cy="69005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47C79D86-CF55-2E8D-93B4-7BD568ACD372}"/>
                </a:ext>
              </a:extLst>
            </p:cNvPr>
            <p:cNvSpPr txBox="1"/>
            <p:nvPr/>
          </p:nvSpPr>
          <p:spPr>
            <a:xfrm>
              <a:off x="19999325" y="11555474"/>
              <a:ext cx="1299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28.059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0E1F798A-EF82-683F-9DDF-A956E7E4F894}"/>
                </a:ext>
              </a:extLst>
            </p:cNvPr>
            <p:cNvSpPr txBox="1"/>
            <p:nvPr/>
          </p:nvSpPr>
          <p:spPr>
            <a:xfrm>
              <a:off x="21142325" y="11555475"/>
              <a:ext cx="1299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65.736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18585DCA-2CA2-54B8-9807-319146975118}"/>
                </a:ext>
              </a:extLst>
            </p:cNvPr>
            <p:cNvSpPr txBox="1"/>
            <p:nvPr/>
          </p:nvSpPr>
          <p:spPr>
            <a:xfrm>
              <a:off x="22301200" y="11555474"/>
              <a:ext cx="1299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10.945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9DE737E4-4FE5-13B1-974B-27E97872FFFC}"/>
                </a:ext>
              </a:extLst>
            </p:cNvPr>
            <p:cNvSpPr txBox="1"/>
            <p:nvPr/>
          </p:nvSpPr>
          <p:spPr>
            <a:xfrm>
              <a:off x="23444200" y="11555474"/>
              <a:ext cx="1299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28.042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316568F2-6B8E-3DA0-BF4C-2D9EAEFD0178}"/>
                </a:ext>
              </a:extLst>
            </p:cNvPr>
            <p:cNvSpPr txBox="1"/>
            <p:nvPr/>
          </p:nvSpPr>
          <p:spPr>
            <a:xfrm>
              <a:off x="25236760" y="11555473"/>
              <a:ext cx="1299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13.827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22B37C44-C802-4CBD-8371-5928A1AD030D}"/>
                </a:ext>
              </a:extLst>
            </p:cNvPr>
            <p:cNvSpPr txBox="1"/>
            <p:nvPr/>
          </p:nvSpPr>
          <p:spPr>
            <a:xfrm>
              <a:off x="26398774" y="11555473"/>
              <a:ext cx="1299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53.096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45BA26CF-6248-AC93-25B2-50A37863E74D}"/>
                </a:ext>
              </a:extLst>
            </p:cNvPr>
            <p:cNvSpPr txBox="1"/>
            <p:nvPr/>
          </p:nvSpPr>
          <p:spPr>
            <a:xfrm>
              <a:off x="27557649" y="11555473"/>
              <a:ext cx="1299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9.051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ACC12CE0-EBB5-FFB1-DC4C-6A56FEA068CE}"/>
                </a:ext>
              </a:extLst>
            </p:cNvPr>
            <p:cNvSpPr txBox="1"/>
            <p:nvPr/>
          </p:nvSpPr>
          <p:spPr>
            <a:xfrm>
              <a:off x="28677292" y="11555474"/>
              <a:ext cx="1299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15.881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4657292E-D7AA-C363-85CB-E8651D7EA749}"/>
                </a:ext>
              </a:extLst>
            </p:cNvPr>
            <p:cNvSpPr txBox="1"/>
            <p:nvPr/>
          </p:nvSpPr>
          <p:spPr>
            <a:xfrm>
              <a:off x="30469852" y="11555471"/>
              <a:ext cx="1299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45.232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C16A3F84-835E-67BA-5D96-7E5D5AF03CD3}"/>
                </a:ext>
              </a:extLst>
            </p:cNvPr>
            <p:cNvSpPr txBox="1"/>
            <p:nvPr/>
          </p:nvSpPr>
          <p:spPr>
            <a:xfrm>
              <a:off x="31631866" y="11555471"/>
              <a:ext cx="1299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178.823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B57A8EF7-A64E-103A-4573-2E719D7C15DF}"/>
                </a:ext>
              </a:extLst>
            </p:cNvPr>
            <p:cNvSpPr txBox="1"/>
            <p:nvPr/>
          </p:nvSpPr>
          <p:spPr>
            <a:xfrm>
              <a:off x="32803441" y="11555471"/>
              <a:ext cx="1299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32.524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40F1D00F-D062-A3E5-A864-22459683CA31}"/>
                </a:ext>
              </a:extLst>
            </p:cNvPr>
            <p:cNvSpPr txBox="1"/>
            <p:nvPr/>
          </p:nvSpPr>
          <p:spPr>
            <a:xfrm>
              <a:off x="33946441" y="11555471"/>
              <a:ext cx="1299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32.054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30" name="Gráfico 29">
            <a:extLst>
              <a:ext uri="{FF2B5EF4-FFF2-40B4-BE49-F238E27FC236}">
                <a16:creationId xmlns:a16="http://schemas.microsoft.com/office/drawing/2014/main" id="{EE375CE6-202A-FEC2-FB09-4C846B22F5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639662"/>
              </p:ext>
            </p:extLst>
          </p:nvPr>
        </p:nvGraphicFramePr>
        <p:xfrm>
          <a:off x="18229143" y="12553950"/>
          <a:ext cx="17438911" cy="57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1" name="Gráfico 30">
            <a:extLst>
              <a:ext uri="{FF2B5EF4-FFF2-40B4-BE49-F238E27FC236}">
                <a16:creationId xmlns:a16="http://schemas.microsoft.com/office/drawing/2014/main" id="{17D5C12A-45B5-8047-04F1-B5861A8D70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9392800"/>
              </p:ext>
            </p:extLst>
          </p:nvPr>
        </p:nvGraphicFramePr>
        <p:xfrm>
          <a:off x="18286729" y="19338437"/>
          <a:ext cx="17438911" cy="57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B569FF8-D4E9-EB9C-C767-26EEC532FEC5}"/>
              </a:ext>
            </a:extLst>
          </p:cNvPr>
          <p:cNvSpPr txBox="1">
            <a:spLocks/>
          </p:cNvSpPr>
          <p:nvPr/>
        </p:nvSpPr>
        <p:spPr>
          <a:xfrm>
            <a:off x="336442" y="29652318"/>
            <a:ext cx="17554275" cy="93909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36258" indent="-236258" algn="l" defTabSz="945032" rtl="0" eaLnBrk="1" latinLnBrk="0" hangingPunct="1">
              <a:lnSpc>
                <a:spcPct val="90000"/>
              </a:lnSpc>
              <a:spcBef>
                <a:spcPts val="1034"/>
              </a:spcBef>
              <a:buFont typeface="Arial" panose="020B0604020202020204" pitchFamily="34" charset="0"/>
              <a:buChar char="•"/>
              <a:defRPr sz="28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8774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1291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3807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26323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98839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1355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43872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16388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Figura 1.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Taxa de concepção de fêmeas Nelore de acordo com categoria animal.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B7D3AF27-7BCD-4FBD-1503-E80C29B0523F}"/>
              </a:ext>
            </a:extLst>
          </p:cNvPr>
          <p:cNvSpPr txBox="1">
            <a:spLocks/>
          </p:cNvSpPr>
          <p:nvPr/>
        </p:nvSpPr>
        <p:spPr>
          <a:xfrm>
            <a:off x="216326" y="38274555"/>
            <a:ext cx="17554275" cy="93909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36258" indent="-236258" algn="l" defTabSz="945032" rtl="0" eaLnBrk="1" latinLnBrk="0" hangingPunct="1">
              <a:lnSpc>
                <a:spcPct val="90000"/>
              </a:lnSpc>
              <a:spcBef>
                <a:spcPts val="1034"/>
              </a:spcBef>
              <a:buFont typeface="Arial" panose="020B0604020202020204" pitchFamily="34" charset="0"/>
              <a:buChar char="•"/>
              <a:defRPr sz="28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8774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1291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3807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26323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98839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1355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43872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16388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Figura 2.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Taxa de concepção de acordo com categoria e escore de condição corporal.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80A07141-AE18-EE26-E07F-C99162C64473}"/>
              </a:ext>
            </a:extLst>
          </p:cNvPr>
          <p:cNvSpPr txBox="1">
            <a:spLocks/>
          </p:cNvSpPr>
          <p:nvPr/>
        </p:nvSpPr>
        <p:spPr>
          <a:xfrm>
            <a:off x="18286729" y="25026052"/>
            <a:ext cx="17554275" cy="93909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36258" indent="-236258" algn="l" defTabSz="945032" rtl="0" eaLnBrk="1" latinLnBrk="0" hangingPunct="1">
              <a:lnSpc>
                <a:spcPct val="90000"/>
              </a:lnSpc>
              <a:spcBef>
                <a:spcPts val="1034"/>
              </a:spcBef>
              <a:buFont typeface="Arial" panose="020B0604020202020204" pitchFamily="34" charset="0"/>
              <a:buChar char="•"/>
              <a:defRPr sz="28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8774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1291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3807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26323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98839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1355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43872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16388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Figura 5.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Taxa de concepção de vacas Nelore de acordo com implante e número de IATF.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35F83A42-84FF-C687-E5CA-6A602927A48C}"/>
              </a:ext>
            </a:extLst>
          </p:cNvPr>
          <p:cNvSpPr txBox="1">
            <a:spLocks/>
          </p:cNvSpPr>
          <p:nvPr/>
        </p:nvSpPr>
        <p:spPr>
          <a:xfrm>
            <a:off x="18315295" y="18236391"/>
            <a:ext cx="17554275" cy="93909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36258" indent="-236258" algn="l" defTabSz="945032" rtl="0" eaLnBrk="1" latinLnBrk="0" hangingPunct="1">
              <a:lnSpc>
                <a:spcPct val="90000"/>
              </a:lnSpc>
              <a:spcBef>
                <a:spcPts val="1034"/>
              </a:spcBef>
              <a:buFont typeface="Arial" panose="020B0604020202020204" pitchFamily="34" charset="0"/>
              <a:buChar char="•"/>
              <a:defRPr sz="28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8774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1291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3807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26323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98839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1355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43872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16388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Figura 4.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Taxa de concepção de novilhas Nelore de acordo com implante e número de IATF.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4993BEA5-B7FE-0344-8D19-8ADCBBB91F8D}"/>
              </a:ext>
            </a:extLst>
          </p:cNvPr>
          <p:cNvSpPr txBox="1">
            <a:spLocks/>
          </p:cNvSpPr>
          <p:nvPr/>
        </p:nvSpPr>
        <p:spPr>
          <a:xfrm>
            <a:off x="18260987" y="11462452"/>
            <a:ext cx="17554275" cy="93909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36258" indent="-236258" algn="l" defTabSz="945032" rtl="0" eaLnBrk="1" latinLnBrk="0" hangingPunct="1">
              <a:lnSpc>
                <a:spcPct val="90000"/>
              </a:lnSpc>
              <a:spcBef>
                <a:spcPts val="1034"/>
              </a:spcBef>
              <a:buFont typeface="Arial" panose="020B0604020202020204" pitchFamily="34" charset="0"/>
              <a:buChar char="•"/>
              <a:defRPr sz="28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8774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1291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3807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26323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98839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1355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43872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16388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Figura 3.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Taxa de concepção de novilhas, primíparas e multíparas de acordo com protocolo.</a:t>
            </a:r>
          </a:p>
        </p:txBody>
      </p: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ECA10840-B9B8-BD62-0D9E-876DB5FF084A}"/>
              </a:ext>
            </a:extLst>
          </p:cNvPr>
          <p:cNvGrpSpPr/>
          <p:nvPr/>
        </p:nvGrpSpPr>
        <p:grpSpPr>
          <a:xfrm>
            <a:off x="18260987" y="26257601"/>
            <a:ext cx="8809060" cy="5760000"/>
            <a:chOff x="18260987" y="28403550"/>
            <a:chExt cx="8809060" cy="5760000"/>
          </a:xfrm>
        </p:grpSpPr>
        <p:graphicFrame>
          <p:nvGraphicFramePr>
            <p:cNvPr id="38" name="Gráfico 37">
              <a:extLst>
                <a:ext uri="{FF2B5EF4-FFF2-40B4-BE49-F238E27FC236}">
                  <a16:creationId xmlns:a16="http://schemas.microsoft.com/office/drawing/2014/main" id="{7ACDC05C-15BD-27BB-CC32-92550976CD7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97208252"/>
                </p:ext>
              </p:extLst>
            </p:nvPr>
          </p:nvGraphicFramePr>
          <p:xfrm>
            <a:off x="18260987" y="28403550"/>
            <a:ext cx="8809060" cy="57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05428E6D-F6B4-32E8-723C-1CD5A785A59A}"/>
                </a:ext>
              </a:extLst>
            </p:cNvPr>
            <p:cNvSpPr txBox="1"/>
            <p:nvPr/>
          </p:nvSpPr>
          <p:spPr>
            <a:xfrm>
              <a:off x="19754850" y="32975548"/>
              <a:ext cx="1166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5.679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94397912-723B-BA28-61E9-F885FB7C89FB}"/>
                </a:ext>
              </a:extLst>
            </p:cNvPr>
            <p:cNvSpPr txBox="1"/>
            <p:nvPr/>
          </p:nvSpPr>
          <p:spPr>
            <a:xfrm>
              <a:off x="20874404" y="32975548"/>
              <a:ext cx="1166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48.469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E6842349-726C-55AE-DBF5-54ED770D00D0}"/>
                </a:ext>
              </a:extLst>
            </p:cNvPr>
            <p:cNvSpPr txBox="1"/>
            <p:nvPr/>
          </p:nvSpPr>
          <p:spPr>
            <a:xfrm>
              <a:off x="22269013" y="32975548"/>
              <a:ext cx="1166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4.091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A9505BE3-FFBB-E26B-8360-E5362425A1C9}"/>
                </a:ext>
              </a:extLst>
            </p:cNvPr>
            <p:cNvSpPr txBox="1"/>
            <p:nvPr/>
          </p:nvSpPr>
          <p:spPr>
            <a:xfrm>
              <a:off x="23342666" y="32975547"/>
              <a:ext cx="1166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30.727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id="{5424AF8B-8905-2324-95E3-9EA80DDABF67}"/>
                </a:ext>
              </a:extLst>
            </p:cNvPr>
            <p:cNvSpPr txBox="1"/>
            <p:nvPr/>
          </p:nvSpPr>
          <p:spPr>
            <a:xfrm>
              <a:off x="24694474" y="32975548"/>
              <a:ext cx="1166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13.427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6872E0B5-E197-3F26-491D-D0FCEC8F5800}"/>
                </a:ext>
              </a:extLst>
            </p:cNvPr>
            <p:cNvSpPr txBox="1"/>
            <p:nvPr/>
          </p:nvSpPr>
          <p:spPr>
            <a:xfrm>
              <a:off x="25802734" y="32975548"/>
              <a:ext cx="1166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78.612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18A0D0F9-5F7F-FF01-B805-EB042DAA2C22}"/>
                </a:ext>
              </a:extLst>
            </p:cNvPr>
            <p:cNvSpPr txBox="1"/>
            <p:nvPr/>
          </p:nvSpPr>
          <p:spPr>
            <a:xfrm>
              <a:off x="20860709" y="31095375"/>
              <a:ext cx="11664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a</a:t>
              </a:r>
              <a:endPara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A85314D2-7988-1000-8002-4FB2D84C8190}"/>
                </a:ext>
              </a:extLst>
            </p:cNvPr>
            <p:cNvSpPr txBox="1"/>
            <p:nvPr/>
          </p:nvSpPr>
          <p:spPr>
            <a:xfrm>
              <a:off x="19794868" y="31323975"/>
              <a:ext cx="11664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b</a:t>
              </a:r>
              <a:endPara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1F2B3D07-EC48-B320-C303-C95C20608393}"/>
                </a:ext>
              </a:extLst>
            </p:cNvPr>
            <p:cNvSpPr txBox="1"/>
            <p:nvPr/>
          </p:nvSpPr>
          <p:spPr>
            <a:xfrm>
              <a:off x="23346676" y="30955597"/>
              <a:ext cx="11664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a</a:t>
              </a:r>
              <a:endPara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E4D2FCC5-11B5-037A-A671-05CE259A50B9}"/>
                </a:ext>
              </a:extLst>
            </p:cNvPr>
            <p:cNvSpPr txBox="1"/>
            <p:nvPr/>
          </p:nvSpPr>
          <p:spPr>
            <a:xfrm>
              <a:off x="22246004" y="31222950"/>
              <a:ext cx="11664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b</a:t>
              </a:r>
              <a:endPara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id="{28EF0035-9A28-94CD-50B1-8230F93FEA05}"/>
                </a:ext>
              </a:extLst>
            </p:cNvPr>
            <p:cNvSpPr txBox="1"/>
            <p:nvPr/>
          </p:nvSpPr>
          <p:spPr>
            <a:xfrm>
              <a:off x="25802734" y="30638175"/>
              <a:ext cx="11664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a</a:t>
              </a:r>
              <a:endPara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5F38CB03-FFA9-6E8D-EC88-0FAB0CA9D6F6}"/>
                </a:ext>
              </a:extLst>
            </p:cNvPr>
            <p:cNvSpPr txBox="1"/>
            <p:nvPr/>
          </p:nvSpPr>
          <p:spPr>
            <a:xfrm>
              <a:off x="24736893" y="30765750"/>
              <a:ext cx="11664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b</a:t>
              </a:r>
              <a:endPara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5A0D07D7-4451-B3BA-80D9-78CB0102B48A}"/>
              </a:ext>
            </a:extLst>
          </p:cNvPr>
          <p:cNvGrpSpPr/>
          <p:nvPr/>
        </p:nvGrpSpPr>
        <p:grpSpPr>
          <a:xfrm>
            <a:off x="27060510" y="26257601"/>
            <a:ext cx="8809060" cy="5760000"/>
            <a:chOff x="18260987" y="28403550"/>
            <a:chExt cx="8809060" cy="5760000"/>
          </a:xfrm>
        </p:grpSpPr>
        <p:graphicFrame>
          <p:nvGraphicFramePr>
            <p:cNvPr id="59" name="Gráfico 58">
              <a:extLst>
                <a:ext uri="{FF2B5EF4-FFF2-40B4-BE49-F238E27FC236}">
                  <a16:creationId xmlns:a16="http://schemas.microsoft.com/office/drawing/2014/main" id="{6D4BF45F-0A7F-08A6-8CFE-139EBF51C4A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13479964"/>
                </p:ext>
              </p:extLst>
            </p:nvPr>
          </p:nvGraphicFramePr>
          <p:xfrm>
            <a:off x="18260987" y="28403550"/>
            <a:ext cx="8809060" cy="57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60" name="CaixaDeTexto 59">
              <a:extLst>
                <a:ext uri="{FF2B5EF4-FFF2-40B4-BE49-F238E27FC236}">
                  <a16:creationId xmlns:a16="http://schemas.microsoft.com/office/drawing/2014/main" id="{86B3FCD0-6977-6F02-45A8-46C4C8788C49}"/>
                </a:ext>
              </a:extLst>
            </p:cNvPr>
            <p:cNvSpPr txBox="1"/>
            <p:nvPr/>
          </p:nvSpPr>
          <p:spPr>
            <a:xfrm>
              <a:off x="19764558" y="32975548"/>
              <a:ext cx="1166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17.978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CaixaDeTexto 60">
              <a:extLst>
                <a:ext uri="{FF2B5EF4-FFF2-40B4-BE49-F238E27FC236}">
                  <a16:creationId xmlns:a16="http://schemas.microsoft.com/office/drawing/2014/main" id="{A32DD99D-5F95-09FB-E3DD-B0160C22FB61}"/>
                </a:ext>
              </a:extLst>
            </p:cNvPr>
            <p:cNvSpPr txBox="1"/>
            <p:nvPr/>
          </p:nvSpPr>
          <p:spPr>
            <a:xfrm>
              <a:off x="20826217" y="32975546"/>
              <a:ext cx="12673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111.980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CaixaDeTexto 61">
              <a:extLst>
                <a:ext uri="{FF2B5EF4-FFF2-40B4-BE49-F238E27FC236}">
                  <a16:creationId xmlns:a16="http://schemas.microsoft.com/office/drawing/2014/main" id="{A52DC3D8-5159-2813-68E9-FA56D561E69B}"/>
                </a:ext>
              </a:extLst>
            </p:cNvPr>
            <p:cNvSpPr txBox="1"/>
            <p:nvPr/>
          </p:nvSpPr>
          <p:spPr>
            <a:xfrm>
              <a:off x="22269013" y="32975548"/>
              <a:ext cx="1166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11.016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id="{8C817C5D-F9F3-1137-C32C-2F8787EA6AFA}"/>
                </a:ext>
              </a:extLst>
            </p:cNvPr>
            <p:cNvSpPr txBox="1"/>
            <p:nvPr/>
          </p:nvSpPr>
          <p:spPr>
            <a:xfrm>
              <a:off x="23326752" y="32975548"/>
              <a:ext cx="1166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80.686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8" name="CaixaDeTexto 447">
              <a:extLst>
                <a:ext uri="{FF2B5EF4-FFF2-40B4-BE49-F238E27FC236}">
                  <a16:creationId xmlns:a16="http://schemas.microsoft.com/office/drawing/2014/main" id="{4A99D1AD-35A5-CC88-90AC-85D76A2C57E1}"/>
                </a:ext>
              </a:extLst>
            </p:cNvPr>
            <p:cNvSpPr txBox="1"/>
            <p:nvPr/>
          </p:nvSpPr>
          <p:spPr>
            <a:xfrm>
              <a:off x="24694474" y="32975548"/>
              <a:ext cx="1166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33.415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9" name="CaixaDeTexto 448">
              <a:extLst>
                <a:ext uri="{FF2B5EF4-FFF2-40B4-BE49-F238E27FC236}">
                  <a16:creationId xmlns:a16="http://schemas.microsoft.com/office/drawing/2014/main" id="{A7D53DCC-3EFD-9480-1BE4-EEF46397807E}"/>
                </a:ext>
              </a:extLst>
            </p:cNvPr>
            <p:cNvSpPr txBox="1"/>
            <p:nvPr/>
          </p:nvSpPr>
          <p:spPr>
            <a:xfrm>
              <a:off x="25711404" y="32975546"/>
              <a:ext cx="13586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254.316</a:t>
              </a:r>
              <a:endPara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0" name="CaixaDeTexto 449">
              <a:extLst>
                <a:ext uri="{FF2B5EF4-FFF2-40B4-BE49-F238E27FC236}">
                  <a16:creationId xmlns:a16="http://schemas.microsoft.com/office/drawing/2014/main" id="{80280531-457A-97D3-D93E-160CF5DE21B9}"/>
                </a:ext>
              </a:extLst>
            </p:cNvPr>
            <p:cNvSpPr txBox="1"/>
            <p:nvPr/>
          </p:nvSpPr>
          <p:spPr>
            <a:xfrm>
              <a:off x="20860709" y="31171575"/>
              <a:ext cx="11664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a</a:t>
              </a:r>
              <a:endPara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1" name="CaixaDeTexto 450">
              <a:extLst>
                <a:ext uri="{FF2B5EF4-FFF2-40B4-BE49-F238E27FC236}">
                  <a16:creationId xmlns:a16="http://schemas.microsoft.com/office/drawing/2014/main" id="{A9066643-5ED7-2F5D-192E-A7BE077C258A}"/>
                </a:ext>
              </a:extLst>
            </p:cNvPr>
            <p:cNvSpPr txBox="1"/>
            <p:nvPr/>
          </p:nvSpPr>
          <p:spPr>
            <a:xfrm>
              <a:off x="19794868" y="31325629"/>
              <a:ext cx="11664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b</a:t>
              </a:r>
              <a:endPara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2" name="CaixaDeTexto 451">
              <a:extLst>
                <a:ext uri="{FF2B5EF4-FFF2-40B4-BE49-F238E27FC236}">
                  <a16:creationId xmlns:a16="http://schemas.microsoft.com/office/drawing/2014/main" id="{65482F28-499B-952D-1887-6BDCC9F3EF9A}"/>
                </a:ext>
              </a:extLst>
            </p:cNvPr>
            <p:cNvSpPr txBox="1"/>
            <p:nvPr/>
          </p:nvSpPr>
          <p:spPr>
            <a:xfrm>
              <a:off x="23346676" y="31019175"/>
              <a:ext cx="11664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a</a:t>
              </a:r>
              <a:endPara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3" name="CaixaDeTexto 452">
              <a:extLst>
                <a:ext uri="{FF2B5EF4-FFF2-40B4-BE49-F238E27FC236}">
                  <a16:creationId xmlns:a16="http://schemas.microsoft.com/office/drawing/2014/main" id="{E901717C-AC5F-1A82-A8C3-B15D51DB8A2D}"/>
                </a:ext>
              </a:extLst>
            </p:cNvPr>
            <p:cNvSpPr txBox="1"/>
            <p:nvPr/>
          </p:nvSpPr>
          <p:spPr>
            <a:xfrm>
              <a:off x="22222704" y="31222950"/>
              <a:ext cx="11664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b</a:t>
              </a:r>
              <a:endPara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4" name="CaixaDeTexto 453">
              <a:extLst>
                <a:ext uri="{FF2B5EF4-FFF2-40B4-BE49-F238E27FC236}">
                  <a16:creationId xmlns:a16="http://schemas.microsoft.com/office/drawing/2014/main" id="{1BC3A5F9-A173-857C-939E-518991C5B19D}"/>
                </a:ext>
              </a:extLst>
            </p:cNvPr>
            <p:cNvSpPr txBox="1"/>
            <p:nvPr/>
          </p:nvSpPr>
          <p:spPr>
            <a:xfrm>
              <a:off x="25802734" y="30765750"/>
              <a:ext cx="11664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a</a:t>
              </a:r>
              <a:endPara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5" name="CaixaDeTexto 454">
              <a:extLst>
                <a:ext uri="{FF2B5EF4-FFF2-40B4-BE49-F238E27FC236}">
                  <a16:creationId xmlns:a16="http://schemas.microsoft.com/office/drawing/2014/main" id="{2E0FBEEA-F88D-CB8B-1D2B-A4393407CA1B}"/>
                </a:ext>
              </a:extLst>
            </p:cNvPr>
            <p:cNvSpPr txBox="1"/>
            <p:nvPr/>
          </p:nvSpPr>
          <p:spPr>
            <a:xfrm>
              <a:off x="24694209" y="30879187"/>
              <a:ext cx="11664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b</a:t>
              </a:r>
              <a:endPara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60" name="CaixaDeTexto 459">
            <a:extLst>
              <a:ext uri="{FF2B5EF4-FFF2-40B4-BE49-F238E27FC236}">
                <a16:creationId xmlns:a16="http://schemas.microsoft.com/office/drawing/2014/main" id="{27E68626-29E5-FDBB-04A0-0FB07864A481}"/>
              </a:ext>
            </a:extLst>
          </p:cNvPr>
          <p:cNvSpPr txBox="1"/>
          <p:nvPr/>
        </p:nvSpPr>
        <p:spPr>
          <a:xfrm>
            <a:off x="20648885" y="21801662"/>
            <a:ext cx="1166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1" name="CaixaDeTexto 460">
            <a:extLst>
              <a:ext uri="{FF2B5EF4-FFF2-40B4-BE49-F238E27FC236}">
                <a16:creationId xmlns:a16="http://schemas.microsoft.com/office/drawing/2014/main" id="{199AE92C-8F95-B9A4-67AC-3B0CFA7844FF}"/>
              </a:ext>
            </a:extLst>
          </p:cNvPr>
          <p:cNvSpPr txBox="1"/>
          <p:nvPr/>
        </p:nvSpPr>
        <p:spPr>
          <a:xfrm>
            <a:off x="22345650" y="21700637"/>
            <a:ext cx="1166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2" name="CaixaDeTexto 461">
            <a:extLst>
              <a:ext uri="{FF2B5EF4-FFF2-40B4-BE49-F238E27FC236}">
                <a16:creationId xmlns:a16="http://schemas.microsoft.com/office/drawing/2014/main" id="{8BBDF35E-A53E-D14F-6195-52E670F31158}"/>
              </a:ext>
            </a:extLst>
          </p:cNvPr>
          <p:cNvSpPr txBox="1"/>
          <p:nvPr/>
        </p:nvSpPr>
        <p:spPr>
          <a:xfrm>
            <a:off x="23991989" y="21700637"/>
            <a:ext cx="1166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3" name="CaixaDeTexto 462">
            <a:extLst>
              <a:ext uri="{FF2B5EF4-FFF2-40B4-BE49-F238E27FC236}">
                <a16:creationId xmlns:a16="http://schemas.microsoft.com/office/drawing/2014/main" id="{91A9DF5E-F207-CFBC-ECF7-A9220161CC82}"/>
              </a:ext>
            </a:extLst>
          </p:cNvPr>
          <p:cNvSpPr txBox="1"/>
          <p:nvPr/>
        </p:nvSpPr>
        <p:spPr>
          <a:xfrm>
            <a:off x="25739267" y="22049115"/>
            <a:ext cx="1166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4" name="CaixaDeTexto 463">
            <a:extLst>
              <a:ext uri="{FF2B5EF4-FFF2-40B4-BE49-F238E27FC236}">
                <a16:creationId xmlns:a16="http://schemas.microsoft.com/office/drawing/2014/main" id="{72340B65-3813-6279-9D2B-318FEA1C6C7F}"/>
              </a:ext>
            </a:extLst>
          </p:cNvPr>
          <p:cNvSpPr txBox="1"/>
          <p:nvPr/>
        </p:nvSpPr>
        <p:spPr>
          <a:xfrm>
            <a:off x="28473711" y="21886993"/>
            <a:ext cx="1166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5" name="CaixaDeTexto 464">
            <a:extLst>
              <a:ext uri="{FF2B5EF4-FFF2-40B4-BE49-F238E27FC236}">
                <a16:creationId xmlns:a16="http://schemas.microsoft.com/office/drawing/2014/main" id="{B22BD606-53F8-DB73-5471-C30A9FCE7DAB}"/>
              </a:ext>
            </a:extLst>
          </p:cNvPr>
          <p:cNvSpPr txBox="1"/>
          <p:nvPr/>
        </p:nvSpPr>
        <p:spPr>
          <a:xfrm>
            <a:off x="30194250" y="21877862"/>
            <a:ext cx="1166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6" name="CaixaDeTexto 465">
            <a:extLst>
              <a:ext uri="{FF2B5EF4-FFF2-40B4-BE49-F238E27FC236}">
                <a16:creationId xmlns:a16="http://schemas.microsoft.com/office/drawing/2014/main" id="{9F30B3EE-A5B7-36FB-A7D3-9AACCC9FC124}"/>
              </a:ext>
            </a:extLst>
          </p:cNvPr>
          <p:cNvSpPr txBox="1"/>
          <p:nvPr/>
        </p:nvSpPr>
        <p:spPr>
          <a:xfrm>
            <a:off x="31816815" y="21776837"/>
            <a:ext cx="1166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7" name="CaixaDeTexto 466">
            <a:extLst>
              <a:ext uri="{FF2B5EF4-FFF2-40B4-BE49-F238E27FC236}">
                <a16:creationId xmlns:a16="http://schemas.microsoft.com/office/drawing/2014/main" id="{6F7CBFAF-96B3-736B-4060-37F7EE2DFA4E}"/>
              </a:ext>
            </a:extLst>
          </p:cNvPr>
          <p:cNvSpPr txBox="1"/>
          <p:nvPr/>
        </p:nvSpPr>
        <p:spPr>
          <a:xfrm>
            <a:off x="33564093" y="22335062"/>
            <a:ext cx="1166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8" name="Content Placeholder 2">
            <a:extLst>
              <a:ext uri="{FF2B5EF4-FFF2-40B4-BE49-F238E27FC236}">
                <a16:creationId xmlns:a16="http://schemas.microsoft.com/office/drawing/2014/main" id="{4C568908-DA7A-1921-A000-B19338A176FC}"/>
              </a:ext>
            </a:extLst>
          </p:cNvPr>
          <p:cNvSpPr txBox="1">
            <a:spLocks/>
          </p:cNvSpPr>
          <p:nvPr/>
        </p:nvSpPr>
        <p:spPr>
          <a:xfrm>
            <a:off x="18292909" y="32112652"/>
            <a:ext cx="17554275" cy="93909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36258" indent="-236258" algn="l" defTabSz="945032" rtl="0" eaLnBrk="1" latinLnBrk="0" hangingPunct="1">
              <a:lnSpc>
                <a:spcPct val="90000"/>
              </a:lnSpc>
              <a:spcBef>
                <a:spcPts val="1034"/>
              </a:spcBef>
              <a:buFont typeface="Arial" panose="020B0604020202020204" pitchFamily="34" charset="0"/>
              <a:buChar char="•"/>
              <a:defRPr sz="28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8774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1291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3807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26323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98839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1355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43872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16388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Figura 6 e 7.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Taxa de concepção de acordo com dose de PGF no d0 e ao final do protocolo.</a:t>
            </a:r>
          </a:p>
        </p:txBody>
      </p:sp>
      <p:sp>
        <p:nvSpPr>
          <p:cNvPr id="469" name="Freeform 19">
            <a:extLst>
              <a:ext uri="{FF2B5EF4-FFF2-40B4-BE49-F238E27FC236}">
                <a16:creationId xmlns:a16="http://schemas.microsoft.com/office/drawing/2014/main" id="{1CB0C3D8-CC25-9C6A-0625-9FE1BAEEED8F}"/>
              </a:ext>
            </a:extLst>
          </p:cNvPr>
          <p:cNvSpPr/>
          <p:nvPr/>
        </p:nvSpPr>
        <p:spPr>
          <a:xfrm>
            <a:off x="18212313" y="33163994"/>
            <a:ext cx="17672042" cy="939098"/>
          </a:xfrm>
          <a:custGeom>
            <a:avLst/>
            <a:gdLst/>
            <a:ahLst/>
            <a:cxnLst/>
            <a:rect l="l" t="t" r="r" b="b"/>
            <a:pathLst>
              <a:path w="1278530" h="68817">
                <a:moveTo>
                  <a:pt x="0" y="0"/>
                </a:moveTo>
                <a:lnTo>
                  <a:pt x="1278530" y="0"/>
                </a:lnTo>
                <a:lnTo>
                  <a:pt x="1278530" y="68817"/>
                </a:lnTo>
                <a:lnTo>
                  <a:pt x="0" y="6881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70" name="Tabela 456">
            <a:extLst>
              <a:ext uri="{FF2B5EF4-FFF2-40B4-BE49-F238E27FC236}">
                <a16:creationId xmlns:a16="http://schemas.microsoft.com/office/drawing/2014/main" id="{D4E72687-CB65-82C3-9E61-033BB7CDA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72117"/>
              </p:ext>
            </p:extLst>
          </p:nvPr>
        </p:nvGraphicFramePr>
        <p:xfrm>
          <a:off x="18246334" y="34379801"/>
          <a:ext cx="175680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000">
                  <a:extLst>
                    <a:ext uri="{9D8B030D-6E8A-4147-A177-3AD203B41FA5}">
                      <a16:colId xmlns:a16="http://schemas.microsoft.com/office/drawing/2014/main" val="3152618053"/>
                    </a:ext>
                  </a:extLst>
                </a:gridCol>
                <a:gridCol w="13212000">
                  <a:extLst>
                    <a:ext uri="{9D8B030D-6E8A-4147-A177-3AD203B41FA5}">
                      <a16:colId xmlns:a16="http://schemas.microsoft.com/office/drawing/2014/main" val="6592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Fator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Principais considerações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96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Categoria e ECC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Primíparas com bom ECC pode atingir fertilidade similar à multíparas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66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Protocolo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Flexibilidade para se trabalhar com os diferentes protocolos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060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Tipo de implante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Flexibilidade em novilhas e vacas (3º uso em vacas pode diminuir P/IA)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060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Uso e dose de PGF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Doses cheias de PGF no d0 e ao final podem otimizar a fertilidade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582125"/>
                  </a:ext>
                </a:extLst>
              </a:tr>
            </a:tbl>
          </a:graphicData>
        </a:graphic>
      </p:graphicFrame>
      <p:sp>
        <p:nvSpPr>
          <p:cNvPr id="471" name="AutoShape 13">
            <a:extLst>
              <a:ext uri="{FF2B5EF4-FFF2-40B4-BE49-F238E27FC236}">
                <a16:creationId xmlns:a16="http://schemas.microsoft.com/office/drawing/2014/main" id="{443B3720-D718-0F30-6467-43379B00481C}"/>
              </a:ext>
            </a:extLst>
          </p:cNvPr>
          <p:cNvSpPr/>
          <p:nvPr/>
        </p:nvSpPr>
        <p:spPr>
          <a:xfrm rot="5400000" flipV="1">
            <a:off x="27050533" y="28872729"/>
            <a:ext cx="0" cy="17527606"/>
          </a:xfrm>
          <a:prstGeom prst="line">
            <a:avLst/>
          </a:prstGeom>
          <a:ln w="76200" cap="flat">
            <a:solidFill>
              <a:srgbClr val="005FA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72" name="Content Placeholder 2">
            <a:extLst>
              <a:ext uri="{FF2B5EF4-FFF2-40B4-BE49-F238E27FC236}">
                <a16:creationId xmlns:a16="http://schemas.microsoft.com/office/drawing/2014/main" id="{6FDA9AA7-B181-8A7C-017A-16F3BA8F7319}"/>
              </a:ext>
            </a:extLst>
          </p:cNvPr>
          <p:cNvSpPr txBox="1">
            <a:spLocks/>
          </p:cNvSpPr>
          <p:nvPr/>
        </p:nvSpPr>
        <p:spPr>
          <a:xfrm>
            <a:off x="18315296" y="37781895"/>
            <a:ext cx="9242352" cy="15879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236258" indent="-236258" algn="l" defTabSz="945032" rtl="0" eaLnBrk="1" latinLnBrk="0" hangingPunct="1">
              <a:lnSpc>
                <a:spcPct val="90000"/>
              </a:lnSpc>
              <a:spcBef>
                <a:spcPts val="1034"/>
              </a:spcBef>
              <a:buFont typeface="Arial" panose="020B0604020202020204" pitchFamily="34" charset="0"/>
              <a:buChar char="•"/>
              <a:defRPr sz="28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8774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1291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2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3807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26323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98839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1355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43872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16388" indent="-236258" algn="l" defTabSz="945032" rtl="0" eaLnBrk="1" latinLnBrk="0" hangingPunct="1">
              <a:lnSpc>
                <a:spcPct val="90000"/>
              </a:lnSpc>
              <a:spcBef>
                <a:spcPts val="517"/>
              </a:spcBef>
              <a:buFont typeface="Arial" panose="020B0604020202020204" pitchFamily="34" charset="0"/>
              <a:buChar char="•"/>
              <a:defRPr sz="18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Agradecemos todas as fazendas e técnicos parceiros que colaboraram enviando informações para compor o banco de dados.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3" name="Imagem 472">
            <a:extLst>
              <a:ext uri="{FF2B5EF4-FFF2-40B4-BE49-F238E27FC236}">
                <a16:creationId xmlns:a16="http://schemas.microsoft.com/office/drawing/2014/main" id="{BB14F99B-6C11-DE40-0C91-1322B1DEB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8005" y="37890693"/>
            <a:ext cx="1738847" cy="1423330"/>
          </a:xfrm>
          <a:prstGeom prst="rect">
            <a:avLst/>
          </a:prstGeom>
        </p:spPr>
      </p:pic>
      <p:pic>
        <p:nvPicPr>
          <p:cNvPr id="1026" name="Picture 2" descr="Reprocheck">
            <a:extLst>
              <a:ext uri="{FF2B5EF4-FFF2-40B4-BE49-F238E27FC236}">
                <a16:creationId xmlns:a16="http://schemas.microsoft.com/office/drawing/2014/main" id="{C0EE6F3B-E172-52D2-4AA3-99AF68E23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3783" y="38360751"/>
            <a:ext cx="2675228" cy="68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75" name="Objeto 474">
            <a:extLst>
              <a:ext uri="{FF2B5EF4-FFF2-40B4-BE49-F238E27FC236}">
                <a16:creationId xmlns:a16="http://schemas.microsoft.com/office/drawing/2014/main" id="{F1573DE3-BEBD-CF48-2FF3-79F0CAE625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82789"/>
              </p:ext>
            </p:extLst>
          </p:nvPr>
        </p:nvGraphicFramePr>
        <p:xfrm>
          <a:off x="32815943" y="38258193"/>
          <a:ext cx="3021877" cy="88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1" imgW="2590920" imgH="762120" progId="PBrush">
                  <p:embed/>
                </p:oleObj>
              </mc:Choice>
              <mc:Fallback>
                <p:oleObj name="Bitmap Image" r:id="rId11" imgW="2590920" imgH="762120" progId="PBrush">
                  <p:embed/>
                  <p:pic>
                    <p:nvPicPr>
                      <p:cNvPr id="475" name="Objeto 474">
                        <a:extLst>
                          <a:ext uri="{FF2B5EF4-FFF2-40B4-BE49-F238E27FC236}">
                            <a16:creationId xmlns:a16="http://schemas.microsoft.com/office/drawing/2014/main" id="{F1573DE3-BEBD-CF48-2FF3-79F0CAE625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2815943" y="38258193"/>
                        <a:ext cx="3021877" cy="888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tângulo 38">
            <a:extLst>
              <a:ext uri="{FF2B5EF4-FFF2-40B4-BE49-F238E27FC236}">
                <a16:creationId xmlns:a16="http://schemas.microsoft.com/office/drawing/2014/main" id="{E1798E41-E54E-9DA4-1489-993682A80275}"/>
              </a:ext>
            </a:extLst>
          </p:cNvPr>
          <p:cNvSpPr/>
          <p:nvPr/>
        </p:nvSpPr>
        <p:spPr>
          <a:xfrm>
            <a:off x="29976412" y="0"/>
            <a:ext cx="6028088" cy="529396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40" name="Gráfico 39">
            <a:extLst>
              <a:ext uri="{FF2B5EF4-FFF2-40B4-BE49-F238E27FC236}">
                <a16:creationId xmlns:a16="http://schemas.microsoft.com/office/drawing/2014/main" id="{A56266E6-EA17-4D09-3546-DDCCE5BE03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4001103"/>
              </p:ext>
            </p:extLst>
          </p:nvPr>
        </p:nvGraphicFramePr>
        <p:xfrm>
          <a:off x="157315" y="30742737"/>
          <a:ext cx="17493167" cy="7515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3" name="Freeform 19">
            <a:extLst>
              <a:ext uri="{FF2B5EF4-FFF2-40B4-BE49-F238E27FC236}">
                <a16:creationId xmlns:a16="http://schemas.microsoft.com/office/drawing/2014/main" id="{34F067F7-EE60-434D-BD3C-8A23F2C25D16}"/>
              </a:ext>
            </a:extLst>
          </p:cNvPr>
          <p:cNvSpPr/>
          <p:nvPr/>
        </p:nvSpPr>
        <p:spPr>
          <a:xfrm>
            <a:off x="177802" y="8286750"/>
            <a:ext cx="17672042" cy="939098"/>
          </a:xfrm>
          <a:custGeom>
            <a:avLst/>
            <a:gdLst/>
            <a:ahLst/>
            <a:cxnLst/>
            <a:rect l="l" t="t" r="r" b="b"/>
            <a:pathLst>
              <a:path w="1278530" h="68817">
                <a:moveTo>
                  <a:pt x="0" y="0"/>
                </a:moveTo>
                <a:lnTo>
                  <a:pt x="1278530" y="0"/>
                </a:lnTo>
                <a:lnTo>
                  <a:pt x="1278530" y="68817"/>
                </a:lnTo>
                <a:lnTo>
                  <a:pt x="0" y="6881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Material e Métodos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107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1808</TotalTime>
  <Words>693</Words>
  <Application>Microsoft Office PowerPoint</Application>
  <PresentationFormat>Personalizar</PresentationFormat>
  <Paragraphs>178</Paragraphs>
  <Slides>1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Calibri</vt:lpstr>
      <vt:lpstr>Arial</vt:lpstr>
      <vt:lpstr>Office Theme</vt:lpstr>
      <vt:lpstr>Bitmap Image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banner SBTE</dc:title>
  <dc:creator>Micro</dc:creator>
  <cp:lastModifiedBy>Larissa Zamparone Bergamo</cp:lastModifiedBy>
  <cp:revision>38</cp:revision>
  <dcterms:created xsi:type="dcterms:W3CDTF">2006-08-16T00:00:00Z</dcterms:created>
  <dcterms:modified xsi:type="dcterms:W3CDTF">2022-08-10T14:40:23Z</dcterms:modified>
  <dc:identifier>DAFGV7Ul5T8</dc:identifier>
</cp:coreProperties>
</file>